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ink/ink3.xml" ContentType="application/inkml+xml"/>
  <Override PartName="/ppt/ink/ink4.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20"/>
  </p:notesMasterIdLst>
  <p:sldIdLst>
    <p:sldId id="256" r:id="rId2"/>
    <p:sldId id="257" r:id="rId3"/>
    <p:sldId id="276" r:id="rId4"/>
    <p:sldId id="277" r:id="rId5"/>
    <p:sldId id="278" r:id="rId6"/>
    <p:sldId id="280" r:id="rId7"/>
    <p:sldId id="281" r:id="rId8"/>
    <p:sldId id="279" r:id="rId9"/>
    <p:sldId id="262" r:id="rId10"/>
    <p:sldId id="263" r:id="rId11"/>
    <p:sldId id="264" r:id="rId12"/>
    <p:sldId id="270" r:id="rId13"/>
    <p:sldId id="271" r:id="rId14"/>
    <p:sldId id="272" r:id="rId15"/>
    <p:sldId id="273" r:id="rId16"/>
    <p:sldId id="274" r:id="rId17"/>
    <p:sldId id="275" r:id="rId18"/>
    <p:sldId id="265" r:id="rId19"/>
  </p:sldIdLst>
  <p:sldSz cx="9144000" cy="5145088"/>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5516">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3" roundtripDataSignature="AMtx7mgrh8RBa0bt7RX3eP0j6YYrgzdcj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4"/>
    <p:restoredTop sz="94673"/>
  </p:normalViewPr>
  <p:slideViewPr>
    <p:cSldViewPr snapToGrid="0">
      <p:cViewPr varScale="1">
        <p:scale>
          <a:sx n="97" d="100"/>
          <a:sy n="97" d="100"/>
        </p:scale>
        <p:origin x="364" y="64"/>
      </p:cViewPr>
      <p:guideLst>
        <p:guide orient="horz" pos="1620"/>
        <p:guide pos="551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07:48:16.184"/>
    </inkml:context>
    <inkml:brush xml:id="br0">
      <inkml:brushProperty name="width" value="0.05" units="cm"/>
      <inkml:brushProperty name="height" value="0.05" units="cm"/>
    </inkml:brush>
  </inkml:definitions>
  <inkml:trace contextRef="#ctx0" brushRef="#br0">2558 0 24575,'0'12'0,"0"6"0,0 0 0,0 7 0,0 1 0,0-2 0,0 0 0,-1-2 0,-1 1 0,0 0 0,-2-1 0,0 1 0,0-1 0,-2 0 0,0-1 0,0 0 0,-2-1 0,0-1 0,0 1 0,0 0 0,0 1 0,0 1 0,-2-1 0,0-1 0,0 3 0,-2-2 0,0 1 0,-2 1 0,-3 0 0,0 2 0,-1-1 0,-1-1 0,-3 0 0,-1 2 0,0 1 0,-2 1 0,0-1 0,-2-2 0,-4 4 0,0 1 0,-2 3 0,1-1 0,-2-2 0,0 0 0,3-3 0,2-1 0,3-3 0,-1 0 0,1 0 0,2-3 0,-1 1 0,0-3 0,-3 3 0,-7 5 0,-3 0 0,-3 2 0,-3 0 0,1-3 0,-4 3 0,-2-2 0,-1 0 0,0 0 0,0-2 0,0 1 0,0-1 0,2 0 0,1-1 0,3-2 0,5-1 0,2-3 0,4 0 0,3-2 0,-1-3 0,2 0 0,0-2 0,1 0 0,2-2 0,0-1 0,0 0 0,1-1 0,-1 1 0,1 0 0,-3 1 0,-1 2 0,0-3 0,-1 1 0,1-1 0,0 1 0,4 1 0,2-2 0,0-2 0,2 0 0,-1-2 0,2 0 0,2 1 0,0-1 0,3 0 0,1 0 0,-1 0 0,2 0 0,1 0 0,-1 0 0,3-2 0,-3 0 0,2 0 0,1 0 0,-1 0 0,2 0 0,-1 0 0,1 0 0,1 0 0,0 0 0,-1 0 0,-1 1 0,1 1 0,2-1 0,-2 2 0,0-1 0,0 2 0,0-1 0,1-1 0,1 0 0,0-2 0,0 1 0,0-1 0,0 0 0,0 0 0,0 0 0,4 0 0,1 0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07:48:18.576"/>
    </inkml:context>
    <inkml:brush xml:id="br0">
      <inkml:brushProperty name="width" value="0.05" units="cm"/>
      <inkml:brushProperty name="height" value="0.05" units="cm"/>
    </inkml:brush>
  </inkml:definitions>
  <inkml:trace contextRef="#ctx0" brushRef="#br0">196 1 24575,'-3'4'0,"0"1"0,3 1 0,0 1 0,-3-1 0,-1 2 0,-2-1 0,-1 0 0,1 2 0,-3 0 0,-1 3 0,-1 1 0,-1 0 0,2 3 0,1-3 0,2-2 0,0-2 0,0-2 0,0 0 0,1 0 0,1 0 0,1-1 0,1 0 0,-2 1 0,1-1 0,-2 1 0,1-1 0,0 0 0,-1 0 0,2-1 0,-1 0 0,0 0 0,1 0 0,-1-2 0,2 0 0,4-1 0,3-2 0,2 0 0,1 0 0,0 0 0,0 0 0,1 0 0,0 0 0,0 0 0,-1 0 0,0 0 0,-1 0 0,1 0 0,0 0 0,1 0 0,1 0 0,1 0 0,1 1 0,0 2 0,2 2 0,0 2 0,2 0 0,1 1 0,-1-1 0,0 1 0,-1 0 0,0-1 0,-3 1 0,-1-1 0,-1 0 0,-1-1 0,-1-2 0,-1-1 0,-3 0 0,0 1 0,-1 1 0,0-1 0,1 0 0,-1 1 0,0 0 0,0 0 0,-2 1 0,0 0 0,2-2 0,-1-2 0,0-1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07:54:16.498"/>
    </inkml:context>
    <inkml:brush xml:id="br0">
      <inkml:brushProperty name="width" value="0.05" units="cm"/>
      <inkml:brushProperty name="height" value="0.05" units="cm"/>
    </inkml:brush>
  </inkml:definitions>
  <inkml:trace contextRef="#ctx0" brushRef="#br0">0 1 24575,'11'0'0,"1"0"0,3 0 0,3 0 0,3 0 0,4 0 0,1 0 0,7 0 0,1 0 0,1 0 0,-2 0 0,-2 0 0,-2 0 0,-2 0 0,-1 0 0,1 0 0,1 0 0,1 0 0,-1 0 0,1 0 0,2 0 0,0 0 0,0 0 0,1 0 0,1 0 0,-1 0 0,0 0 0,-1 0 0,-2 0 0,2 0 0,0 0 0,-2 0 0,-1 0 0,-4 0 0,-1 0 0,-2 0 0,-2 0 0,-3 0 0,-3 0 0,1 0 0,-2 0 0,-1 0 0,-2 0 0,-2 0 0,0 0 0,0 0 0,0 0 0,-3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07:54:23.194"/>
    </inkml:context>
    <inkml:brush xml:id="br0">
      <inkml:brushProperty name="width" value="0.05" units="cm"/>
      <inkml:brushProperty name="height" value="0.05" units="cm"/>
    </inkml:brush>
  </inkml:definitions>
  <inkml:trace contextRef="#ctx0" brushRef="#br0">1 1 24575,'0'7'0,"0"1"0,1 0 0,3 0 0,4 2 0,2 0 0,2 0 0,2 1 0,-2 0 0,1 0 0,-1 0 0,-1-1 0,0-1 0,1-1 0,-1 0 0,-2-1 0,2 0 0,-1 1 0,-1-1 0,0 0 0,-2 0 0,0-2 0,0 0 0,0-1 0,0-1 0,0 1 0,-1-2 0,1 1 0,0-1 0,0 1 0,-1 0 0,1-1 0,-2 1 0,0-1 0,-1 0 0,0 1 0,0-2 0,0 2 0,-2 2 0,-1 0 0,-1 1 0,-1-1 0,-2 0 0,-2 0 0,-2 0 0,0 1 0,0 1 0,-1 0 0,-2 0 0,1 1 0,-2-1 0,1 0 0,-1 1 0,0-1 0,0 0 0,-1 0 0,3-1 0,0-1 0,2 0 0,0-1 0,0 1 0,0 0 0,0-1 0,0 1 0,1-1 0,0 1 0,1 1 0,0-1 0,1-1 0,2 1 0,0 0 0,2-1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e-DE"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1: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8746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3420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4096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0789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7: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3d4367d818_0_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3d4367d81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a:t>As computer scientists, we tried to find a topic that utilized our strengts and reduced the deep quantum knowledge, that for instance physics have</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de-DE"/>
              <a:t>At first we thought of looking into optimization of connectivity graphs through optimization methods. This is part of layout and routing transpiler stage</a:t>
            </a:r>
            <a:endParaRPr/>
          </a:p>
          <a:p>
            <a:pPr marL="457200" lvl="0" indent="-317500" algn="l" rtl="0">
              <a:spcBef>
                <a:spcPts val="0"/>
              </a:spcBef>
              <a:spcAft>
                <a:spcPts val="0"/>
              </a:spcAft>
              <a:buSzPts val="1400"/>
              <a:buChar char="●"/>
            </a:pPr>
            <a:r>
              <a:rPr lang="de-DE"/>
              <a:t>We then brainstormed which stage could be easiest to play with - meaning which Pass Manager has most passes to play with, with least mandatory dependencies to allow us to experiment easily.</a:t>
            </a:r>
            <a:endParaRPr/>
          </a:p>
          <a:p>
            <a:pPr marL="457200" lvl="0" indent="-317500" algn="l" rtl="0">
              <a:spcBef>
                <a:spcPts val="0"/>
              </a:spcBef>
              <a:spcAft>
                <a:spcPts val="0"/>
              </a:spcAft>
              <a:buSzPts val="1400"/>
              <a:buChar char="●"/>
            </a:pPr>
            <a:r>
              <a:rPr lang="de-DE"/>
              <a:t>The answer was the optimization layer.  Seeing that IBM has already implemented reinforcement learning for a few of the passes in this stage, we thought we could move one abstraction layer up, and create machine learning model which learns the best passes configurations for </a:t>
            </a:r>
            <a:r>
              <a:rPr lang="de-DE" b="1"/>
              <a:t>each </a:t>
            </a:r>
            <a:r>
              <a:rPr lang="de-DE"/>
              <a:t>of the circuits instead of relying on hardcoded preset configurations which qiskit offers. </a:t>
            </a:r>
            <a:endParaRPr/>
          </a:p>
          <a:p>
            <a:pPr marL="457200" lvl="0" indent="-317500" algn="l" rtl="0">
              <a:spcBef>
                <a:spcPts val="0"/>
              </a:spcBef>
              <a:spcAft>
                <a:spcPts val="0"/>
              </a:spcAft>
              <a:buSzPts val="1400"/>
              <a:buChar char="●"/>
            </a:pPr>
            <a:r>
              <a:rPr lang="de-DE"/>
              <a:t>At the same time, not sure if our approach will yield results, we have split our time into two groups, one with Joshua and Rinor and the second one consisting of Domenik, Nick and me.</a:t>
            </a:r>
            <a:endParaRPr/>
          </a:p>
        </p:txBody>
      </p:sp>
      <p:sp>
        <p:nvSpPr>
          <p:cNvPr id="111" name="Google Shape;111;g33d4367d81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9A1E209-7AE4-1BC4-3C9D-33FFC61A3C69}"/>
            </a:ext>
          </a:extLst>
        </p:cNvPr>
        <p:cNvGrpSpPr/>
        <p:nvPr/>
      </p:nvGrpSpPr>
      <p:grpSpPr>
        <a:xfrm>
          <a:off x="0" y="0"/>
          <a:ext cx="0" cy="0"/>
          <a:chOff x="0" y="0"/>
          <a:chExt cx="0" cy="0"/>
        </a:xfrm>
      </p:grpSpPr>
      <p:sp>
        <p:nvSpPr>
          <p:cNvPr id="109" name="Google Shape;109;g33d4367d818_0_0:notes">
            <a:extLst>
              <a:ext uri="{FF2B5EF4-FFF2-40B4-BE49-F238E27FC236}">
                <a16:creationId xmlns:a16="http://schemas.microsoft.com/office/drawing/2014/main" id="{D2EF3A9A-51CB-4E64-3030-2E8B7C5514ED}"/>
              </a:ext>
            </a:extLst>
          </p:cNvPr>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3d4367d818_0_0:notes">
            <a:extLst>
              <a:ext uri="{FF2B5EF4-FFF2-40B4-BE49-F238E27FC236}">
                <a16:creationId xmlns:a16="http://schemas.microsoft.com/office/drawing/2014/main" id="{EFE9C019-78BB-380D-309A-824C86B8520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a:t>As computer scientists, we tried to find a topic that utilized our strengts and reduced the deep quantum knowledge, that for instance physics have</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de-DE"/>
              <a:t>At first we thought of looking into optimization of connectivity graphs through optimization methods. This is part of layout and routing transpiler stage</a:t>
            </a:r>
            <a:endParaRPr/>
          </a:p>
          <a:p>
            <a:pPr marL="457200" lvl="0" indent="-317500" algn="l" rtl="0">
              <a:spcBef>
                <a:spcPts val="0"/>
              </a:spcBef>
              <a:spcAft>
                <a:spcPts val="0"/>
              </a:spcAft>
              <a:buSzPts val="1400"/>
              <a:buChar char="●"/>
            </a:pPr>
            <a:r>
              <a:rPr lang="de-DE"/>
              <a:t>We then brainstormed which stage could be easiest to play with - meaning which Pass Manager has most passes to play with, with least mandatory dependencies to allow us to experiment easily.</a:t>
            </a:r>
            <a:endParaRPr/>
          </a:p>
          <a:p>
            <a:pPr marL="457200" lvl="0" indent="-317500" algn="l" rtl="0">
              <a:spcBef>
                <a:spcPts val="0"/>
              </a:spcBef>
              <a:spcAft>
                <a:spcPts val="0"/>
              </a:spcAft>
              <a:buSzPts val="1400"/>
              <a:buChar char="●"/>
            </a:pPr>
            <a:r>
              <a:rPr lang="de-DE"/>
              <a:t>The answer was the optimization layer.  Seeing that IBM has already implemented reinforcement learning for a few of the passes in this stage, we thought we could move one abstraction layer up, and create machine learning model which learns the best passes configurations for </a:t>
            </a:r>
            <a:r>
              <a:rPr lang="de-DE" b="1"/>
              <a:t>each </a:t>
            </a:r>
            <a:r>
              <a:rPr lang="de-DE"/>
              <a:t>of the circuits instead of relying on hardcoded preset configurations which qiskit offers. </a:t>
            </a:r>
            <a:endParaRPr/>
          </a:p>
          <a:p>
            <a:pPr marL="457200" lvl="0" indent="-317500" algn="l" rtl="0">
              <a:spcBef>
                <a:spcPts val="0"/>
              </a:spcBef>
              <a:spcAft>
                <a:spcPts val="0"/>
              </a:spcAft>
              <a:buSzPts val="1400"/>
              <a:buChar char="●"/>
            </a:pPr>
            <a:r>
              <a:rPr lang="de-DE"/>
              <a:t>At the same time, not sure if our approach will yield results, we have split our time into two groups, one with Joshua and Rinor and the second one consisting of Domenik, Nick and me.</a:t>
            </a:r>
            <a:endParaRPr/>
          </a:p>
        </p:txBody>
      </p:sp>
      <p:sp>
        <p:nvSpPr>
          <p:cNvPr id="111" name="Google Shape;111;g33d4367d818_0_0:notes">
            <a:extLst>
              <a:ext uri="{FF2B5EF4-FFF2-40B4-BE49-F238E27FC236}">
                <a16:creationId xmlns:a16="http://schemas.microsoft.com/office/drawing/2014/main" id="{25C53D01-B910-0C3D-6979-7BFD995D3A0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3</a:t>
            </a:fld>
            <a:endParaRPr/>
          </a:p>
        </p:txBody>
      </p:sp>
    </p:spTree>
    <p:extLst>
      <p:ext uri="{BB962C8B-B14F-4D97-AF65-F5344CB8AC3E}">
        <p14:creationId xmlns:p14="http://schemas.microsoft.com/office/powerpoint/2010/main" val="1407255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7FDDF7A3-7969-F681-C319-A8968E0DC578}"/>
            </a:ext>
          </a:extLst>
        </p:cNvPr>
        <p:cNvGrpSpPr/>
        <p:nvPr/>
      </p:nvGrpSpPr>
      <p:grpSpPr>
        <a:xfrm>
          <a:off x="0" y="0"/>
          <a:ext cx="0" cy="0"/>
          <a:chOff x="0" y="0"/>
          <a:chExt cx="0" cy="0"/>
        </a:xfrm>
      </p:grpSpPr>
      <p:sp>
        <p:nvSpPr>
          <p:cNvPr id="109" name="Google Shape;109;g33d4367d818_0_0:notes">
            <a:extLst>
              <a:ext uri="{FF2B5EF4-FFF2-40B4-BE49-F238E27FC236}">
                <a16:creationId xmlns:a16="http://schemas.microsoft.com/office/drawing/2014/main" id="{5A0BECB3-1EF2-5B6E-1F3C-1CA0EA9BA0A4}"/>
              </a:ext>
            </a:extLst>
          </p:cNvPr>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3d4367d818_0_0:notes">
            <a:extLst>
              <a:ext uri="{FF2B5EF4-FFF2-40B4-BE49-F238E27FC236}">
                <a16:creationId xmlns:a16="http://schemas.microsoft.com/office/drawing/2014/main" id="{0D038DCE-8136-62E2-BEA9-B4672C22E1A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a:t>As computer scientists, we tried to find a topic that utilized our strengts and reduced the deep quantum knowledge, that for instance physics have</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de-DE"/>
              <a:t>At first we thought of looking into optimization of connectivity graphs through optimization methods. This is part of layout and routing transpiler stage</a:t>
            </a:r>
            <a:endParaRPr/>
          </a:p>
          <a:p>
            <a:pPr marL="457200" lvl="0" indent="-317500" algn="l" rtl="0">
              <a:spcBef>
                <a:spcPts val="0"/>
              </a:spcBef>
              <a:spcAft>
                <a:spcPts val="0"/>
              </a:spcAft>
              <a:buSzPts val="1400"/>
              <a:buChar char="●"/>
            </a:pPr>
            <a:r>
              <a:rPr lang="de-DE"/>
              <a:t>We then brainstormed which stage could be easiest to play with - meaning which Pass Manager has most passes to play with, with least mandatory dependencies to allow us to experiment easily.</a:t>
            </a:r>
            <a:endParaRPr/>
          </a:p>
          <a:p>
            <a:pPr marL="457200" lvl="0" indent="-317500" algn="l" rtl="0">
              <a:spcBef>
                <a:spcPts val="0"/>
              </a:spcBef>
              <a:spcAft>
                <a:spcPts val="0"/>
              </a:spcAft>
              <a:buSzPts val="1400"/>
              <a:buChar char="●"/>
            </a:pPr>
            <a:r>
              <a:rPr lang="de-DE"/>
              <a:t>The answer was the optimization layer.  Seeing that IBM has already implemented reinforcement learning for a few of the passes in this stage, we thought we could move one abstraction layer up, and create machine learning model which learns the best passes configurations for </a:t>
            </a:r>
            <a:r>
              <a:rPr lang="de-DE" b="1"/>
              <a:t>each </a:t>
            </a:r>
            <a:r>
              <a:rPr lang="de-DE"/>
              <a:t>of the circuits instead of relying on hardcoded preset configurations which qiskit offers. </a:t>
            </a:r>
            <a:endParaRPr/>
          </a:p>
          <a:p>
            <a:pPr marL="457200" lvl="0" indent="-317500" algn="l" rtl="0">
              <a:spcBef>
                <a:spcPts val="0"/>
              </a:spcBef>
              <a:spcAft>
                <a:spcPts val="0"/>
              </a:spcAft>
              <a:buSzPts val="1400"/>
              <a:buChar char="●"/>
            </a:pPr>
            <a:r>
              <a:rPr lang="de-DE"/>
              <a:t>At the same time, not sure if our approach will yield results, we have split our time into two groups, one with Joshua and Rinor and the second one consisting of Domenik, Nick and me.</a:t>
            </a:r>
            <a:endParaRPr/>
          </a:p>
        </p:txBody>
      </p:sp>
      <p:sp>
        <p:nvSpPr>
          <p:cNvPr id="111" name="Google Shape;111;g33d4367d818_0_0:notes">
            <a:extLst>
              <a:ext uri="{FF2B5EF4-FFF2-40B4-BE49-F238E27FC236}">
                <a16:creationId xmlns:a16="http://schemas.microsoft.com/office/drawing/2014/main" id="{655BDC6C-D9D9-F069-DA01-81BC4A2CC9F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4</a:t>
            </a:fld>
            <a:endParaRPr/>
          </a:p>
        </p:txBody>
      </p:sp>
    </p:spTree>
    <p:extLst>
      <p:ext uri="{BB962C8B-B14F-4D97-AF65-F5344CB8AC3E}">
        <p14:creationId xmlns:p14="http://schemas.microsoft.com/office/powerpoint/2010/main" val="2352974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4: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5: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785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59316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elfolie">
  <p:cSld name="Titelfolie">
    <p:spTree>
      <p:nvGrpSpPr>
        <p:cNvPr id="1" name="Shape 17"/>
        <p:cNvGrpSpPr/>
        <p:nvPr/>
      </p:nvGrpSpPr>
      <p:grpSpPr>
        <a:xfrm>
          <a:off x="0" y="0"/>
          <a:ext cx="0" cy="0"/>
          <a:chOff x="0" y="0"/>
          <a:chExt cx="0" cy="0"/>
        </a:xfrm>
      </p:grpSpPr>
      <p:pic>
        <p:nvPicPr>
          <p:cNvPr id="18" name="Google Shape;18;p10"/>
          <p:cNvPicPr preferRelativeResize="0">
            <a:picLocks noGrp="1"/>
          </p:cNvPicPr>
          <p:nvPr>
            <p:ph type="pic" idx="2"/>
          </p:nvPr>
        </p:nvPicPr>
        <p:blipFill/>
        <p:spPr>
          <a:xfrm>
            <a:off x="117231" y="2714625"/>
            <a:ext cx="8928344" cy="2031205"/>
          </a:xfrm>
          <a:prstGeom prst="round2DiagRect">
            <a:avLst>
              <a:gd name="adj1" fmla="val 0"/>
              <a:gd name="adj2" fmla="val 8317"/>
            </a:avLst>
          </a:prstGeom>
          <a:blipFill rotWithShape="1">
            <a:blip r:embed="rId2">
              <a:alphaModFix/>
            </a:blip>
            <a:stretch>
              <a:fillRect/>
            </a:stretch>
          </a:blipFill>
          <a:ln w="12700" cap="flat" cmpd="sng">
            <a:solidFill>
              <a:schemeClr val="lt2"/>
            </a:solidFill>
            <a:prstDash val="solid"/>
            <a:round/>
            <a:headEnd type="none" w="sm" len="sm"/>
            <a:tailEnd type="none" w="sm" len="sm"/>
          </a:ln>
        </p:spPr>
      </p:pic>
      <p:sp>
        <p:nvSpPr>
          <p:cNvPr id="19" name="Google Shape;19;p10"/>
          <p:cNvSpPr txBox="1"/>
          <p:nvPr/>
        </p:nvSpPr>
        <p:spPr>
          <a:xfrm>
            <a:off x="7318375" y="4826105"/>
            <a:ext cx="1727200" cy="246221"/>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de-DE" sz="1600" b="1" i="0" u="none" strike="noStrike" cap="none">
                <a:solidFill>
                  <a:schemeClr val="dk1"/>
                </a:solidFill>
                <a:latin typeface="Arial"/>
                <a:ea typeface="Arial"/>
                <a:cs typeface="Arial"/>
                <a:sym typeface="Arial"/>
              </a:rPr>
              <a:t>www.kit.edu</a:t>
            </a:r>
            <a:endParaRPr/>
          </a:p>
        </p:txBody>
      </p:sp>
      <p:sp>
        <p:nvSpPr>
          <p:cNvPr id="20" name="Google Shape;20;p10"/>
          <p:cNvSpPr txBox="1"/>
          <p:nvPr/>
        </p:nvSpPr>
        <p:spPr>
          <a:xfrm>
            <a:off x="119746" y="4895776"/>
            <a:ext cx="3606670" cy="12695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de-DE" sz="825" b="0" i="0" u="none" strike="noStrike" cap="none">
                <a:solidFill>
                  <a:schemeClr val="dk1"/>
                </a:solidFill>
                <a:latin typeface="Arial"/>
                <a:ea typeface="Arial"/>
                <a:cs typeface="Arial"/>
                <a:sym typeface="Arial"/>
              </a:rPr>
              <a:t>KIT – Die Forschungsuniversität in der Helmholtz-Gemeinschaft</a:t>
            </a:r>
            <a:endParaRPr sz="825">
              <a:solidFill>
                <a:schemeClr val="dk1"/>
              </a:solidFill>
              <a:latin typeface="Arial"/>
              <a:ea typeface="Arial"/>
              <a:cs typeface="Arial"/>
              <a:sym typeface="Arial"/>
            </a:endParaRPr>
          </a:p>
        </p:txBody>
      </p:sp>
      <p:pic>
        <p:nvPicPr>
          <p:cNvPr id="21" name="Google Shape;21;p10"/>
          <p:cNvPicPr preferRelativeResize="0"/>
          <p:nvPr/>
        </p:nvPicPr>
        <p:blipFill rotWithShape="1">
          <a:blip r:embed="rId3">
            <a:alphaModFix/>
          </a:blip>
          <a:srcRect/>
          <a:stretch/>
        </p:blipFill>
        <p:spPr>
          <a:xfrm>
            <a:off x="396000" y="360000"/>
            <a:ext cx="1633427" cy="752400"/>
          </a:xfrm>
          <a:prstGeom prst="rect">
            <a:avLst/>
          </a:prstGeom>
          <a:noFill/>
          <a:ln>
            <a:noFill/>
          </a:ln>
        </p:spPr>
      </p:pic>
      <p:sp>
        <p:nvSpPr>
          <p:cNvPr id="22" name="Google Shape;22;p10"/>
          <p:cNvSpPr txBox="1">
            <a:spLocks noGrp="1"/>
          </p:cNvSpPr>
          <p:nvPr>
            <p:ph type="body" idx="1"/>
          </p:nvPr>
        </p:nvSpPr>
        <p:spPr>
          <a:xfrm>
            <a:off x="365443" y="1445896"/>
            <a:ext cx="8524557" cy="285114"/>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360"/>
              </a:spcBef>
              <a:spcAft>
                <a:spcPts val="0"/>
              </a:spcAft>
              <a:buClr>
                <a:schemeClr val="dk1"/>
              </a:buClr>
              <a:buSzPts val="2288"/>
              <a:buFont typeface="Arial"/>
              <a:buNone/>
              <a:defRPr sz="2600" b="1"/>
            </a:lvl1pPr>
            <a:lvl2pPr marL="914400" lvl="1" indent="-228600" algn="l">
              <a:lnSpc>
                <a:spcPct val="90000"/>
              </a:lnSpc>
              <a:spcBef>
                <a:spcPts val="360"/>
              </a:spcBef>
              <a:spcAft>
                <a:spcPts val="0"/>
              </a:spcAft>
              <a:buClr>
                <a:schemeClr val="dk1"/>
              </a:buClr>
              <a:buSzPts val="2288"/>
              <a:buFont typeface="Arial"/>
              <a:buNone/>
              <a:defRPr sz="2600" b="1"/>
            </a:lvl2pPr>
            <a:lvl3pPr marL="1371600" lvl="2" indent="-228600" algn="l">
              <a:lnSpc>
                <a:spcPct val="90000"/>
              </a:lnSpc>
              <a:spcBef>
                <a:spcPts val="360"/>
              </a:spcBef>
              <a:spcAft>
                <a:spcPts val="0"/>
              </a:spcAft>
              <a:buClr>
                <a:schemeClr val="dk1"/>
              </a:buClr>
              <a:buSzPts val="2288"/>
              <a:buFont typeface="Arial"/>
              <a:buNone/>
              <a:defRPr sz="2600" b="1"/>
            </a:lvl3pPr>
            <a:lvl4pPr marL="1828800" lvl="3" indent="-228600" algn="l">
              <a:lnSpc>
                <a:spcPct val="90000"/>
              </a:lnSpc>
              <a:spcBef>
                <a:spcPts val="360"/>
              </a:spcBef>
              <a:spcAft>
                <a:spcPts val="0"/>
              </a:spcAft>
              <a:buClr>
                <a:schemeClr val="dk1"/>
              </a:buClr>
              <a:buSzPts val="2288"/>
              <a:buFont typeface="Arial"/>
              <a:buNone/>
              <a:defRPr sz="2600" b="1"/>
            </a:lvl4pPr>
            <a:lvl5pPr marL="2286000" lvl="4" indent="-228600" algn="l">
              <a:lnSpc>
                <a:spcPct val="90000"/>
              </a:lnSpc>
              <a:spcBef>
                <a:spcPts val="360"/>
              </a:spcBef>
              <a:spcAft>
                <a:spcPts val="0"/>
              </a:spcAft>
              <a:buClr>
                <a:schemeClr val="dk1"/>
              </a:buClr>
              <a:buSzPts val="2288"/>
              <a:buFont typeface="Arial"/>
              <a:buNone/>
              <a:defRPr sz="2600" b="1"/>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 name="Google Shape;23;p10"/>
          <p:cNvSpPr txBox="1">
            <a:spLocks noGrp="1"/>
          </p:cNvSpPr>
          <p:nvPr>
            <p:ph type="body" idx="3"/>
          </p:nvPr>
        </p:nvSpPr>
        <p:spPr>
          <a:xfrm>
            <a:off x="380675" y="1979930"/>
            <a:ext cx="8515675" cy="509905"/>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360"/>
              </a:spcBef>
              <a:spcAft>
                <a:spcPts val="0"/>
              </a:spcAft>
              <a:buClr>
                <a:schemeClr val="dk1"/>
              </a:buClr>
              <a:buSzPts val="1584"/>
              <a:buFont typeface="Arial"/>
              <a:buNone/>
              <a:defRPr sz="1800" b="1" i="0"/>
            </a:lvl1pPr>
            <a:lvl2pPr marL="914400" lvl="1" indent="-228600" algn="l">
              <a:lnSpc>
                <a:spcPct val="90000"/>
              </a:lnSpc>
              <a:spcBef>
                <a:spcPts val="360"/>
              </a:spcBef>
              <a:spcAft>
                <a:spcPts val="0"/>
              </a:spcAft>
              <a:buClr>
                <a:schemeClr val="dk1"/>
              </a:buClr>
              <a:buSzPts val="1584"/>
              <a:buFont typeface="Arial"/>
              <a:buNone/>
              <a:defRPr sz="1800" b="1" i="0"/>
            </a:lvl2pPr>
            <a:lvl3pPr marL="1371600" lvl="2" indent="-228600" algn="l">
              <a:lnSpc>
                <a:spcPct val="90000"/>
              </a:lnSpc>
              <a:spcBef>
                <a:spcPts val="360"/>
              </a:spcBef>
              <a:spcAft>
                <a:spcPts val="0"/>
              </a:spcAft>
              <a:buClr>
                <a:schemeClr val="dk1"/>
              </a:buClr>
              <a:buSzPts val="1584"/>
              <a:buFont typeface="Arial"/>
              <a:buNone/>
              <a:defRPr sz="1800" b="1" i="0"/>
            </a:lvl3pPr>
            <a:lvl4pPr marL="1828800" lvl="3" indent="-228600" algn="l">
              <a:lnSpc>
                <a:spcPct val="90000"/>
              </a:lnSpc>
              <a:spcBef>
                <a:spcPts val="360"/>
              </a:spcBef>
              <a:spcAft>
                <a:spcPts val="0"/>
              </a:spcAft>
              <a:buClr>
                <a:schemeClr val="dk1"/>
              </a:buClr>
              <a:buSzPts val="1584"/>
              <a:buFont typeface="Arial"/>
              <a:buNone/>
              <a:defRPr sz="1800" b="1" i="0"/>
            </a:lvl4pPr>
            <a:lvl5pPr marL="2286000" lvl="4" indent="-228600" algn="l">
              <a:lnSpc>
                <a:spcPct val="90000"/>
              </a:lnSpc>
              <a:spcBef>
                <a:spcPts val="360"/>
              </a:spcBef>
              <a:spcAft>
                <a:spcPts val="0"/>
              </a:spcAft>
              <a:buClr>
                <a:schemeClr val="dk1"/>
              </a:buClr>
              <a:buSzPts val="1584"/>
              <a:buFont typeface="Arial"/>
              <a:buNone/>
              <a:defRPr sz="1800" b="1" i="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76"/>
        <p:cNvGrpSpPr/>
        <p:nvPr/>
      </p:nvGrpSpPr>
      <p:grpSpPr>
        <a:xfrm>
          <a:off x="0" y="0"/>
          <a:ext cx="0" cy="0"/>
          <a:chOff x="0" y="0"/>
          <a:chExt cx="0" cy="0"/>
        </a:xfrm>
      </p:grpSpPr>
      <p:sp>
        <p:nvSpPr>
          <p:cNvPr id="77" name="Google Shape;77;p19"/>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9"/>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nhalt mit Überschrift">
  <p:cSld name="Inhalt mit Überschrift">
    <p:spTree>
      <p:nvGrpSpPr>
        <p:cNvPr id="1" name="Shape 79"/>
        <p:cNvGrpSpPr/>
        <p:nvPr/>
      </p:nvGrpSpPr>
      <p:grpSpPr>
        <a:xfrm>
          <a:off x="0" y="0"/>
          <a:ext cx="0" cy="0"/>
          <a:chOff x="0" y="0"/>
          <a:chExt cx="0" cy="0"/>
        </a:xfrm>
      </p:grpSpPr>
      <p:sp>
        <p:nvSpPr>
          <p:cNvPr id="80" name="Google Shape;80;p20"/>
          <p:cNvSpPr txBox="1">
            <a:spLocks noGrp="1"/>
          </p:cNvSpPr>
          <p:nvPr>
            <p:ph type="body" idx="1"/>
          </p:nvPr>
        </p:nvSpPr>
        <p:spPr>
          <a:xfrm>
            <a:off x="3861640" y="1188000"/>
            <a:ext cx="4882310" cy="3209146"/>
          </a:xfrm>
          <a:prstGeom prst="rect">
            <a:avLst/>
          </a:prstGeom>
          <a:noFill/>
          <a:ln>
            <a:noFill/>
          </a:ln>
        </p:spPr>
        <p:txBody>
          <a:bodyPr spcFirstLastPara="1" wrap="square" lIns="0" tIns="0" rIns="0" bIns="0" anchor="t" anchorCtr="0">
            <a:normAutofit/>
          </a:bodyPr>
          <a:lstStyle>
            <a:lvl1pPr marL="457200" lvl="0" indent="-312420" algn="l">
              <a:lnSpc>
                <a:spcPct val="90000"/>
              </a:lnSpc>
              <a:spcBef>
                <a:spcPts val="360"/>
              </a:spcBef>
              <a:spcAft>
                <a:spcPts val="0"/>
              </a:spcAft>
              <a:buClr>
                <a:schemeClr val="dk1"/>
              </a:buClr>
              <a:buSzPts val="1320"/>
              <a:buFont typeface="Arial"/>
              <a:buChar char="•"/>
              <a:defRPr sz="1500"/>
            </a:lvl1pPr>
            <a:lvl2pPr marL="914400" lvl="1" indent="-304037" algn="l">
              <a:lnSpc>
                <a:spcPct val="90000"/>
              </a:lnSpc>
              <a:spcBef>
                <a:spcPts val="360"/>
              </a:spcBef>
              <a:spcAft>
                <a:spcPts val="0"/>
              </a:spcAft>
              <a:buClr>
                <a:schemeClr val="dk1"/>
              </a:buClr>
              <a:buSzPts val="1188"/>
              <a:buFont typeface="Arial"/>
              <a:buChar char="•"/>
              <a:defRPr sz="1350"/>
            </a:lvl2pPr>
            <a:lvl3pPr marL="1371600" lvl="2" indent="-295656" algn="l">
              <a:lnSpc>
                <a:spcPct val="90000"/>
              </a:lnSpc>
              <a:spcBef>
                <a:spcPts val="360"/>
              </a:spcBef>
              <a:spcAft>
                <a:spcPts val="0"/>
              </a:spcAft>
              <a:buClr>
                <a:schemeClr val="dk1"/>
              </a:buClr>
              <a:buSzPts val="1056"/>
              <a:buFont typeface="Arial"/>
              <a:buChar char="•"/>
              <a:defRPr sz="1200"/>
            </a:lvl3pPr>
            <a:lvl4pPr marL="1828800" lvl="3" indent="-295656" algn="l">
              <a:lnSpc>
                <a:spcPct val="90000"/>
              </a:lnSpc>
              <a:spcBef>
                <a:spcPts val="360"/>
              </a:spcBef>
              <a:spcAft>
                <a:spcPts val="0"/>
              </a:spcAft>
              <a:buClr>
                <a:schemeClr val="dk1"/>
              </a:buClr>
              <a:buSzPts val="1056"/>
              <a:buFont typeface="Arial"/>
              <a:buChar char="•"/>
              <a:defRPr sz="1200"/>
            </a:lvl4pPr>
            <a:lvl5pPr marL="2286000" lvl="4" indent="-228600" algn="l">
              <a:lnSpc>
                <a:spcPct val="90000"/>
              </a:lnSpc>
              <a:spcBef>
                <a:spcPts val="360"/>
              </a:spcBef>
              <a:spcAft>
                <a:spcPts val="0"/>
              </a:spcAft>
              <a:buClr>
                <a:schemeClr val="dk1"/>
              </a:buClr>
              <a:buSzPts val="1056"/>
              <a:buFont typeface="Arial"/>
              <a:buNone/>
              <a:defRPr sz="12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81" name="Google Shape;81;p20"/>
          <p:cNvSpPr txBox="1">
            <a:spLocks noGrp="1"/>
          </p:cNvSpPr>
          <p:nvPr>
            <p:ph type="body" idx="2"/>
          </p:nvPr>
        </p:nvSpPr>
        <p:spPr>
          <a:xfrm>
            <a:off x="400051" y="1188001"/>
            <a:ext cx="3178969" cy="320914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360"/>
              </a:spcBef>
              <a:spcAft>
                <a:spcPts val="0"/>
              </a:spcAft>
              <a:buClr>
                <a:schemeClr val="dk1"/>
              </a:buClr>
              <a:buSzPts val="1056"/>
              <a:buFont typeface="Arial"/>
              <a:buNone/>
              <a:defRPr sz="1200"/>
            </a:lvl1pPr>
            <a:lvl2pPr marL="914400" lvl="1" indent="-228600" algn="l">
              <a:lnSpc>
                <a:spcPct val="90000"/>
              </a:lnSpc>
              <a:spcBef>
                <a:spcPts val="360"/>
              </a:spcBef>
              <a:spcAft>
                <a:spcPts val="0"/>
              </a:spcAft>
              <a:buClr>
                <a:schemeClr val="dk1"/>
              </a:buClr>
              <a:buSzPts val="924"/>
              <a:buFont typeface="Arial"/>
              <a:buNone/>
              <a:defRPr sz="1050"/>
            </a:lvl2pPr>
            <a:lvl3pPr marL="1371600" lvl="2" indent="-228600" algn="l">
              <a:lnSpc>
                <a:spcPct val="90000"/>
              </a:lnSpc>
              <a:spcBef>
                <a:spcPts val="360"/>
              </a:spcBef>
              <a:spcAft>
                <a:spcPts val="0"/>
              </a:spcAft>
              <a:buClr>
                <a:schemeClr val="dk1"/>
              </a:buClr>
              <a:buSzPts val="792"/>
              <a:buFont typeface="Arial"/>
              <a:buNone/>
              <a:defRPr sz="900"/>
            </a:lvl3pPr>
            <a:lvl4pPr marL="1828800" lvl="3" indent="-228600" algn="l">
              <a:lnSpc>
                <a:spcPct val="90000"/>
              </a:lnSpc>
              <a:spcBef>
                <a:spcPts val="360"/>
              </a:spcBef>
              <a:spcAft>
                <a:spcPts val="0"/>
              </a:spcAft>
              <a:buClr>
                <a:schemeClr val="dk1"/>
              </a:buClr>
              <a:buSzPts val="660"/>
              <a:buFont typeface="Arial"/>
              <a:buNone/>
              <a:defRPr sz="750"/>
            </a:lvl4pPr>
            <a:lvl5pPr marL="2286000" lvl="4" indent="-228600" algn="l">
              <a:lnSpc>
                <a:spcPct val="90000"/>
              </a:lnSpc>
              <a:spcBef>
                <a:spcPts val="360"/>
              </a:spcBef>
              <a:spcAft>
                <a:spcPts val="0"/>
              </a:spcAft>
              <a:buClr>
                <a:schemeClr val="dk1"/>
              </a:buClr>
              <a:buSzPts val="660"/>
              <a:buFont typeface="Arial"/>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82" name="Google Shape;82;p20"/>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
        <p:nvSpPr>
          <p:cNvPr id="84" name="Google Shape;84;p20"/>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ld mit Überschrift">
  <p:cSld name="Bild mit Überschrift">
    <p:spTree>
      <p:nvGrpSpPr>
        <p:cNvPr id="1" name="Shape 85"/>
        <p:cNvGrpSpPr/>
        <p:nvPr/>
      </p:nvGrpSpPr>
      <p:grpSpPr>
        <a:xfrm>
          <a:off x="0" y="0"/>
          <a:ext cx="0" cy="0"/>
          <a:chOff x="0" y="0"/>
          <a:chExt cx="0" cy="0"/>
        </a:xfrm>
      </p:grpSpPr>
      <p:sp>
        <p:nvSpPr>
          <p:cNvPr id="86" name="Google Shape;86;p21"/>
          <p:cNvSpPr>
            <a:spLocks noGrp="1"/>
          </p:cNvSpPr>
          <p:nvPr>
            <p:ph type="pic" idx="2"/>
          </p:nvPr>
        </p:nvSpPr>
        <p:spPr>
          <a:xfrm>
            <a:off x="1843915" y="468662"/>
            <a:ext cx="5471285" cy="3112861"/>
          </a:xfrm>
          <a:prstGeom prst="rect">
            <a:avLst/>
          </a:prstGeom>
          <a:noFill/>
          <a:ln>
            <a:noFill/>
          </a:ln>
        </p:spPr>
      </p:sp>
      <p:sp>
        <p:nvSpPr>
          <p:cNvPr id="87" name="Google Shape;87;p21"/>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1"/>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
        <p:nvSpPr>
          <p:cNvPr id="89" name="Google Shape;89;p21"/>
          <p:cNvSpPr txBox="1">
            <a:spLocks noGrp="1"/>
          </p:cNvSpPr>
          <p:nvPr>
            <p:ph type="title"/>
          </p:nvPr>
        </p:nvSpPr>
        <p:spPr>
          <a:xfrm>
            <a:off x="1843914" y="3628492"/>
            <a:ext cx="5468677" cy="425214"/>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1500"/>
              <a:buFont typeface="Arial"/>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1846522" y="4099062"/>
            <a:ext cx="5468677" cy="577364"/>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360"/>
              </a:spcBef>
              <a:spcAft>
                <a:spcPts val="0"/>
              </a:spcAft>
              <a:buClr>
                <a:schemeClr val="dk1"/>
              </a:buClr>
              <a:buSzPts val="924"/>
              <a:buFont typeface="Arial"/>
              <a:buNone/>
              <a:defRPr sz="1050"/>
            </a:lvl1pPr>
            <a:lvl2pPr marL="914400" lvl="1" indent="-228600" algn="l">
              <a:lnSpc>
                <a:spcPct val="90000"/>
              </a:lnSpc>
              <a:spcBef>
                <a:spcPts val="360"/>
              </a:spcBef>
              <a:spcAft>
                <a:spcPts val="0"/>
              </a:spcAft>
              <a:buClr>
                <a:schemeClr val="dk1"/>
              </a:buClr>
              <a:buSzPts val="924"/>
              <a:buFont typeface="Arial"/>
              <a:buNone/>
              <a:defRPr sz="1050"/>
            </a:lvl2pPr>
            <a:lvl3pPr marL="1371600" lvl="2" indent="-228600" algn="l">
              <a:lnSpc>
                <a:spcPct val="90000"/>
              </a:lnSpc>
              <a:spcBef>
                <a:spcPts val="360"/>
              </a:spcBef>
              <a:spcAft>
                <a:spcPts val="0"/>
              </a:spcAft>
              <a:buClr>
                <a:schemeClr val="dk1"/>
              </a:buClr>
              <a:buSzPts val="792"/>
              <a:buFont typeface="Arial"/>
              <a:buNone/>
              <a:defRPr sz="900"/>
            </a:lvl3pPr>
            <a:lvl4pPr marL="1828800" lvl="3" indent="-228600" algn="l">
              <a:lnSpc>
                <a:spcPct val="90000"/>
              </a:lnSpc>
              <a:spcBef>
                <a:spcPts val="360"/>
              </a:spcBef>
              <a:spcAft>
                <a:spcPts val="0"/>
              </a:spcAft>
              <a:buClr>
                <a:schemeClr val="dk1"/>
              </a:buClr>
              <a:buSzPts val="660"/>
              <a:buFont typeface="Arial"/>
              <a:buNone/>
              <a:defRPr sz="750"/>
            </a:lvl4pPr>
            <a:lvl5pPr marL="2286000" lvl="4" indent="-228600" algn="l">
              <a:lnSpc>
                <a:spcPct val="90000"/>
              </a:lnSpc>
              <a:spcBef>
                <a:spcPts val="360"/>
              </a:spcBef>
              <a:spcAft>
                <a:spcPts val="0"/>
              </a:spcAft>
              <a:buClr>
                <a:schemeClr val="dk1"/>
              </a:buClr>
              <a:buSzPts val="660"/>
              <a:buFont typeface="Arial"/>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el und vertikaler Text">
  <p:cSld name="Titel und vertikaler Text">
    <p:spTree>
      <p:nvGrpSpPr>
        <p:cNvPr id="1" name="Shape 91"/>
        <p:cNvGrpSpPr/>
        <p:nvPr/>
      </p:nvGrpSpPr>
      <p:grpSpPr>
        <a:xfrm>
          <a:off x="0" y="0"/>
          <a:ext cx="0" cy="0"/>
          <a:chOff x="0" y="0"/>
          <a:chExt cx="0" cy="0"/>
        </a:xfrm>
      </p:grpSpPr>
      <p:sp>
        <p:nvSpPr>
          <p:cNvPr id="92" name="Google Shape;92;p22"/>
          <p:cNvSpPr txBox="1">
            <a:spLocks noGrp="1"/>
          </p:cNvSpPr>
          <p:nvPr>
            <p:ph type="body" idx="1"/>
          </p:nvPr>
        </p:nvSpPr>
        <p:spPr>
          <a:xfrm rot="5400000">
            <a:off x="2815669" y="-1347311"/>
            <a:ext cx="3512663" cy="8343900"/>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3" name="Google Shape;93;p22"/>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2"/>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
        <p:nvSpPr>
          <p:cNvPr id="95" name="Google Shape;95;p22"/>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kaler Titel und Text" type="vertTitleAndTx">
  <p:cSld name="VERTICAL_TITLE_AND_VERTICAL_TEXT">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xfrm rot="5400000">
            <a:off x="5576113" y="1468202"/>
            <a:ext cx="4360224" cy="1971675"/>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23"/>
          <p:cNvSpPr txBox="1">
            <a:spLocks noGrp="1"/>
          </p:cNvSpPr>
          <p:nvPr>
            <p:ph type="body" idx="1"/>
          </p:nvPr>
        </p:nvSpPr>
        <p:spPr>
          <a:xfrm rot="5400000">
            <a:off x="1334614" y="-658746"/>
            <a:ext cx="4360224" cy="6225572"/>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9" name="Google Shape;99;p23"/>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3"/>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und Inhalt">
  <p:cSld name="Titel und Inhalt">
    <p:spTree>
      <p:nvGrpSpPr>
        <p:cNvPr id="1" name="Shape 24"/>
        <p:cNvGrpSpPr/>
        <p:nvPr/>
      </p:nvGrpSpPr>
      <p:grpSpPr>
        <a:xfrm>
          <a:off x="0" y="0"/>
          <a:ext cx="0" cy="0"/>
          <a:chOff x="0" y="0"/>
          <a:chExt cx="0" cy="0"/>
        </a:xfrm>
      </p:grpSpPr>
      <p:sp>
        <p:nvSpPr>
          <p:cNvPr id="25" name="Google Shape;25;p11"/>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318007" algn="l">
              <a:lnSpc>
                <a:spcPct val="90000"/>
              </a:lnSpc>
              <a:spcBef>
                <a:spcPts val="360"/>
              </a:spcBef>
              <a:spcAft>
                <a:spcPts val="0"/>
              </a:spcAft>
              <a:buClr>
                <a:schemeClr val="dk1"/>
              </a:buClr>
              <a:buSzPts val="1408"/>
              <a:buFont typeface="Arial"/>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 name="Google Shape;26;p11"/>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1"/>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sz="900" b="1">
                <a:solidFill>
                  <a:schemeClr val="dk1"/>
                </a:solidFill>
                <a:latin typeface="Arial"/>
                <a:ea typeface="Arial"/>
                <a:cs typeface="Arial"/>
                <a:sym typeface="Arial"/>
              </a:defRPr>
            </a:lvl1pPr>
            <a:lvl2pPr marL="0" lvl="1" indent="0" algn="l">
              <a:spcBef>
                <a:spcPts val="0"/>
              </a:spcBef>
              <a:buNone/>
              <a:defRPr sz="900" b="1">
                <a:solidFill>
                  <a:schemeClr val="dk1"/>
                </a:solidFill>
                <a:latin typeface="Arial"/>
                <a:ea typeface="Arial"/>
                <a:cs typeface="Arial"/>
                <a:sym typeface="Arial"/>
              </a:defRPr>
            </a:lvl2pPr>
            <a:lvl3pPr marL="0" lvl="2" indent="0" algn="l">
              <a:spcBef>
                <a:spcPts val="0"/>
              </a:spcBef>
              <a:buNone/>
              <a:defRPr sz="900" b="1">
                <a:solidFill>
                  <a:schemeClr val="dk1"/>
                </a:solidFill>
                <a:latin typeface="Arial"/>
                <a:ea typeface="Arial"/>
                <a:cs typeface="Arial"/>
                <a:sym typeface="Arial"/>
              </a:defRPr>
            </a:lvl3pPr>
            <a:lvl4pPr marL="0" lvl="3" indent="0" algn="l">
              <a:spcBef>
                <a:spcPts val="0"/>
              </a:spcBef>
              <a:buNone/>
              <a:defRPr sz="900" b="1">
                <a:solidFill>
                  <a:schemeClr val="dk1"/>
                </a:solidFill>
                <a:latin typeface="Arial"/>
                <a:ea typeface="Arial"/>
                <a:cs typeface="Arial"/>
                <a:sym typeface="Arial"/>
              </a:defRPr>
            </a:lvl4pPr>
            <a:lvl5pPr marL="0" lvl="4" indent="0" algn="l">
              <a:spcBef>
                <a:spcPts val="0"/>
              </a:spcBef>
              <a:buNone/>
              <a:defRPr sz="900" b="1">
                <a:solidFill>
                  <a:schemeClr val="dk1"/>
                </a:solidFill>
                <a:latin typeface="Arial"/>
                <a:ea typeface="Arial"/>
                <a:cs typeface="Arial"/>
                <a:sym typeface="Arial"/>
              </a:defRPr>
            </a:lvl5pPr>
            <a:lvl6pPr marL="0" lvl="5" indent="0" algn="l">
              <a:spcBef>
                <a:spcPts val="0"/>
              </a:spcBef>
              <a:buNone/>
              <a:defRPr sz="900" b="1">
                <a:solidFill>
                  <a:schemeClr val="dk1"/>
                </a:solidFill>
                <a:latin typeface="Arial"/>
                <a:ea typeface="Arial"/>
                <a:cs typeface="Arial"/>
                <a:sym typeface="Arial"/>
              </a:defRPr>
            </a:lvl6pPr>
            <a:lvl7pPr marL="0" lvl="6" indent="0" algn="l">
              <a:spcBef>
                <a:spcPts val="0"/>
              </a:spcBef>
              <a:buNone/>
              <a:defRPr sz="900" b="1">
                <a:solidFill>
                  <a:schemeClr val="dk1"/>
                </a:solidFill>
                <a:latin typeface="Arial"/>
                <a:ea typeface="Arial"/>
                <a:cs typeface="Arial"/>
                <a:sym typeface="Arial"/>
              </a:defRPr>
            </a:lvl7pPr>
            <a:lvl8pPr marL="0" lvl="7" indent="0" algn="l">
              <a:spcBef>
                <a:spcPts val="0"/>
              </a:spcBef>
              <a:buNone/>
              <a:defRPr sz="900" b="1">
                <a:solidFill>
                  <a:schemeClr val="dk1"/>
                </a:solidFill>
                <a:latin typeface="Arial"/>
                <a:ea typeface="Arial"/>
                <a:cs typeface="Arial"/>
                <a:sym typeface="Arial"/>
              </a:defRPr>
            </a:lvl8pPr>
            <a:lvl9pPr marL="0" lvl="8" indent="0" algn="l">
              <a:spcBef>
                <a:spcPts val="0"/>
              </a:spcBef>
              <a:buNone/>
              <a:defRPr sz="900" b="1">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a:t>
            </a:fld>
            <a:endParaRPr/>
          </a:p>
        </p:txBody>
      </p:sp>
      <p:sp>
        <p:nvSpPr>
          <p:cNvPr id="28" name="Google Shape;28;p11"/>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Zwei Inhalte">
  <p:cSld name="Zwei Inhalte">
    <p:spTree>
      <p:nvGrpSpPr>
        <p:cNvPr id="1" name="Shape 29"/>
        <p:cNvGrpSpPr/>
        <p:nvPr/>
      </p:nvGrpSpPr>
      <p:grpSpPr>
        <a:xfrm>
          <a:off x="0" y="0"/>
          <a:ext cx="0" cy="0"/>
          <a:chOff x="0" y="0"/>
          <a:chExt cx="0" cy="0"/>
        </a:xfrm>
      </p:grpSpPr>
      <p:sp>
        <p:nvSpPr>
          <p:cNvPr id="30" name="Google Shape;30;p12"/>
          <p:cNvSpPr txBox="1">
            <a:spLocks noGrp="1"/>
          </p:cNvSpPr>
          <p:nvPr>
            <p:ph type="body" idx="1"/>
          </p:nvPr>
        </p:nvSpPr>
        <p:spPr>
          <a:xfrm>
            <a:off x="400050" y="1188000"/>
            <a:ext cx="4114800" cy="3446153"/>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1" name="Google Shape;31;p12"/>
          <p:cNvSpPr txBox="1">
            <a:spLocks noGrp="1"/>
          </p:cNvSpPr>
          <p:nvPr>
            <p:ph type="body" idx="2"/>
          </p:nvPr>
        </p:nvSpPr>
        <p:spPr>
          <a:xfrm>
            <a:off x="4629150" y="1188000"/>
            <a:ext cx="4114799" cy="3446153"/>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2" name="Google Shape;32;p12"/>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2"/>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
        <p:nvSpPr>
          <p:cNvPr id="34" name="Google Shape;34;p12"/>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Zwei Inhalte">
  <p:cSld name="1_Zwei Inhalte">
    <p:spTree>
      <p:nvGrpSpPr>
        <p:cNvPr id="1" name="Shape 35"/>
        <p:cNvGrpSpPr/>
        <p:nvPr/>
      </p:nvGrpSpPr>
      <p:grpSpPr>
        <a:xfrm>
          <a:off x="0" y="0"/>
          <a:ext cx="0" cy="0"/>
          <a:chOff x="0" y="0"/>
          <a:chExt cx="0" cy="0"/>
        </a:xfrm>
      </p:grpSpPr>
      <p:pic>
        <p:nvPicPr>
          <p:cNvPr id="36" name="Google Shape;36;p13"/>
          <p:cNvPicPr preferRelativeResize="0">
            <a:picLocks noGrp="1"/>
          </p:cNvPicPr>
          <p:nvPr>
            <p:ph type="pic" idx="2"/>
          </p:nvPr>
        </p:nvPicPr>
        <p:blipFill/>
        <p:spPr>
          <a:xfrm>
            <a:off x="4655819" y="1188720"/>
            <a:ext cx="4100831" cy="3459481"/>
          </a:xfrm>
          <a:prstGeom prst="round2DiagRect">
            <a:avLst>
              <a:gd name="adj1" fmla="val 0"/>
              <a:gd name="adj2" fmla="val 8317"/>
            </a:avLst>
          </a:prstGeom>
          <a:blipFill rotWithShape="1">
            <a:blip r:embed="rId2">
              <a:alphaModFix/>
            </a:blip>
            <a:stretch>
              <a:fillRect/>
            </a:stretch>
          </a:blipFill>
          <a:ln w="12700" cap="flat" cmpd="sng">
            <a:solidFill>
              <a:schemeClr val="lt2"/>
            </a:solidFill>
            <a:prstDash val="solid"/>
            <a:round/>
            <a:headEnd type="none" w="sm" len="sm"/>
            <a:tailEnd type="none" w="sm" len="sm"/>
          </a:ln>
        </p:spPr>
      </p:pic>
      <p:sp>
        <p:nvSpPr>
          <p:cNvPr id="37" name="Google Shape;37;p13"/>
          <p:cNvSpPr txBox="1">
            <a:spLocks noGrp="1"/>
          </p:cNvSpPr>
          <p:nvPr>
            <p:ph type="body" idx="1"/>
          </p:nvPr>
        </p:nvSpPr>
        <p:spPr>
          <a:xfrm>
            <a:off x="400050" y="1188000"/>
            <a:ext cx="4114800" cy="3446153"/>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8" name="Google Shape;38;p13"/>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3"/>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
        <p:nvSpPr>
          <p:cNvPr id="40" name="Google Shape;40;p13"/>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gleich">
  <p:cSld name="Vergleich">
    <p:spTree>
      <p:nvGrpSpPr>
        <p:cNvPr id="1" name="Shape 41"/>
        <p:cNvGrpSpPr/>
        <p:nvPr/>
      </p:nvGrpSpPr>
      <p:grpSpPr>
        <a:xfrm>
          <a:off x="0" y="0"/>
          <a:ext cx="0" cy="0"/>
          <a:chOff x="0" y="0"/>
          <a:chExt cx="0" cy="0"/>
        </a:xfrm>
      </p:grpSpPr>
      <p:sp>
        <p:nvSpPr>
          <p:cNvPr id="42" name="Google Shape;42;p14"/>
          <p:cNvSpPr txBox="1">
            <a:spLocks noGrp="1"/>
          </p:cNvSpPr>
          <p:nvPr>
            <p:ph type="body" idx="1"/>
          </p:nvPr>
        </p:nvSpPr>
        <p:spPr>
          <a:xfrm>
            <a:off x="400050" y="1188000"/>
            <a:ext cx="4098132" cy="618125"/>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360"/>
              </a:spcBef>
              <a:spcAft>
                <a:spcPts val="0"/>
              </a:spcAft>
              <a:buClr>
                <a:schemeClr val="dk1"/>
              </a:buClr>
              <a:buSzPts val="1760"/>
              <a:buFont typeface="Arial"/>
              <a:buNone/>
              <a:defRPr sz="2000" b="1"/>
            </a:lvl1pPr>
            <a:lvl2pPr marL="914400" lvl="1" indent="-228600" algn="l">
              <a:lnSpc>
                <a:spcPct val="90000"/>
              </a:lnSpc>
              <a:spcBef>
                <a:spcPts val="360"/>
              </a:spcBef>
              <a:spcAft>
                <a:spcPts val="0"/>
              </a:spcAft>
              <a:buClr>
                <a:schemeClr val="dk1"/>
              </a:buClr>
              <a:buSzPts val="1320"/>
              <a:buFont typeface="Arial"/>
              <a:buNone/>
              <a:defRPr sz="1500" b="1"/>
            </a:lvl2pPr>
            <a:lvl3pPr marL="1371600" lvl="2" indent="-228600" algn="l">
              <a:lnSpc>
                <a:spcPct val="90000"/>
              </a:lnSpc>
              <a:spcBef>
                <a:spcPts val="360"/>
              </a:spcBef>
              <a:spcAft>
                <a:spcPts val="0"/>
              </a:spcAft>
              <a:buClr>
                <a:schemeClr val="dk1"/>
              </a:buClr>
              <a:buSzPts val="1188"/>
              <a:buFont typeface="Arial"/>
              <a:buNone/>
              <a:defRPr sz="1350" b="1"/>
            </a:lvl3pPr>
            <a:lvl4pPr marL="1828800" lvl="3" indent="-228600" algn="l">
              <a:lnSpc>
                <a:spcPct val="90000"/>
              </a:lnSpc>
              <a:spcBef>
                <a:spcPts val="360"/>
              </a:spcBef>
              <a:spcAft>
                <a:spcPts val="0"/>
              </a:spcAft>
              <a:buClr>
                <a:schemeClr val="dk1"/>
              </a:buClr>
              <a:buSzPts val="1056"/>
              <a:buFont typeface="Arial"/>
              <a:buNone/>
              <a:defRPr sz="1200" b="1"/>
            </a:lvl4pPr>
            <a:lvl5pPr marL="2286000" lvl="4" indent="-228600" algn="l">
              <a:lnSpc>
                <a:spcPct val="90000"/>
              </a:lnSpc>
              <a:spcBef>
                <a:spcPts val="360"/>
              </a:spcBef>
              <a:spcAft>
                <a:spcPts val="0"/>
              </a:spcAft>
              <a:buClr>
                <a:schemeClr val="dk1"/>
              </a:buClr>
              <a:buSzPts val="1056"/>
              <a:buFont typeface="Arial"/>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3" name="Google Shape;43;p14"/>
          <p:cNvSpPr txBox="1">
            <a:spLocks noGrp="1"/>
          </p:cNvSpPr>
          <p:nvPr>
            <p:ph type="body" idx="2"/>
          </p:nvPr>
        </p:nvSpPr>
        <p:spPr>
          <a:xfrm>
            <a:off x="400050" y="1937441"/>
            <a:ext cx="4098132" cy="2706239"/>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4" name="Google Shape;44;p14"/>
          <p:cNvSpPr txBox="1">
            <a:spLocks noGrp="1"/>
          </p:cNvSpPr>
          <p:nvPr>
            <p:ph type="body" idx="3"/>
          </p:nvPr>
        </p:nvSpPr>
        <p:spPr>
          <a:xfrm>
            <a:off x="4645818" y="1188000"/>
            <a:ext cx="4098132" cy="618125"/>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360"/>
              </a:spcBef>
              <a:spcAft>
                <a:spcPts val="0"/>
              </a:spcAft>
              <a:buClr>
                <a:schemeClr val="dk1"/>
              </a:buClr>
              <a:buSzPts val="1760"/>
              <a:buFont typeface="Arial"/>
              <a:buNone/>
              <a:defRPr sz="2000" b="1"/>
            </a:lvl1pPr>
            <a:lvl2pPr marL="914400" lvl="1" indent="-228600" algn="l">
              <a:lnSpc>
                <a:spcPct val="90000"/>
              </a:lnSpc>
              <a:spcBef>
                <a:spcPts val="360"/>
              </a:spcBef>
              <a:spcAft>
                <a:spcPts val="0"/>
              </a:spcAft>
              <a:buClr>
                <a:schemeClr val="dk1"/>
              </a:buClr>
              <a:buSzPts val="1320"/>
              <a:buFont typeface="Arial"/>
              <a:buNone/>
              <a:defRPr sz="1500" b="1"/>
            </a:lvl2pPr>
            <a:lvl3pPr marL="1371600" lvl="2" indent="-228600" algn="l">
              <a:lnSpc>
                <a:spcPct val="90000"/>
              </a:lnSpc>
              <a:spcBef>
                <a:spcPts val="360"/>
              </a:spcBef>
              <a:spcAft>
                <a:spcPts val="0"/>
              </a:spcAft>
              <a:buClr>
                <a:schemeClr val="dk1"/>
              </a:buClr>
              <a:buSzPts val="1188"/>
              <a:buFont typeface="Arial"/>
              <a:buNone/>
              <a:defRPr sz="1350" b="1"/>
            </a:lvl3pPr>
            <a:lvl4pPr marL="1828800" lvl="3" indent="-228600" algn="l">
              <a:lnSpc>
                <a:spcPct val="90000"/>
              </a:lnSpc>
              <a:spcBef>
                <a:spcPts val="360"/>
              </a:spcBef>
              <a:spcAft>
                <a:spcPts val="0"/>
              </a:spcAft>
              <a:buClr>
                <a:schemeClr val="dk1"/>
              </a:buClr>
              <a:buSzPts val="1056"/>
              <a:buFont typeface="Arial"/>
              <a:buNone/>
              <a:defRPr sz="1200" b="1"/>
            </a:lvl4pPr>
            <a:lvl5pPr marL="2286000" lvl="4" indent="-228600" algn="l">
              <a:lnSpc>
                <a:spcPct val="90000"/>
              </a:lnSpc>
              <a:spcBef>
                <a:spcPts val="360"/>
              </a:spcBef>
              <a:spcAft>
                <a:spcPts val="0"/>
              </a:spcAft>
              <a:buClr>
                <a:schemeClr val="dk1"/>
              </a:buClr>
              <a:buSzPts val="1056"/>
              <a:buFont typeface="Arial"/>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5" name="Google Shape;45;p14"/>
          <p:cNvSpPr txBox="1">
            <a:spLocks noGrp="1"/>
          </p:cNvSpPr>
          <p:nvPr>
            <p:ph type="body" idx="4"/>
          </p:nvPr>
        </p:nvSpPr>
        <p:spPr>
          <a:xfrm>
            <a:off x="4645818" y="1937441"/>
            <a:ext cx="4098132" cy="2706240"/>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6" name="Google Shape;46;p14"/>
          <p:cNvSpPr txBox="1">
            <a:spLocks noGrp="1"/>
          </p:cNvSpPr>
          <p:nvPr>
            <p:ph type="dt" idx="10"/>
          </p:nvPr>
        </p:nvSpPr>
        <p:spPr>
          <a:xfrm>
            <a:off x="627234" y="4748824"/>
            <a:ext cx="1027755"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4"/>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
        <p:nvSpPr>
          <p:cNvPr id="48" name="Google Shape;48;p14"/>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Vergleich">
  <p:cSld name="1_Vergleich">
    <p:spTree>
      <p:nvGrpSpPr>
        <p:cNvPr id="1" name="Shape 49"/>
        <p:cNvGrpSpPr/>
        <p:nvPr/>
      </p:nvGrpSpPr>
      <p:grpSpPr>
        <a:xfrm>
          <a:off x="0" y="0"/>
          <a:ext cx="0" cy="0"/>
          <a:chOff x="0" y="0"/>
          <a:chExt cx="0" cy="0"/>
        </a:xfrm>
      </p:grpSpPr>
      <p:pic>
        <p:nvPicPr>
          <p:cNvPr id="50" name="Google Shape;50;p15"/>
          <p:cNvPicPr preferRelativeResize="0">
            <a:picLocks noGrp="1"/>
          </p:cNvPicPr>
          <p:nvPr>
            <p:ph type="pic" idx="2"/>
          </p:nvPr>
        </p:nvPicPr>
        <p:blipFill/>
        <p:spPr>
          <a:xfrm>
            <a:off x="4655819" y="1943101"/>
            <a:ext cx="4100831" cy="2705099"/>
          </a:xfrm>
          <a:prstGeom prst="round2DiagRect">
            <a:avLst>
              <a:gd name="adj1" fmla="val 0"/>
              <a:gd name="adj2" fmla="val 8317"/>
            </a:avLst>
          </a:prstGeom>
          <a:blipFill rotWithShape="1">
            <a:blip r:embed="rId2">
              <a:alphaModFix/>
            </a:blip>
            <a:stretch>
              <a:fillRect/>
            </a:stretch>
          </a:blipFill>
          <a:ln w="12700" cap="flat" cmpd="sng">
            <a:solidFill>
              <a:schemeClr val="lt2"/>
            </a:solidFill>
            <a:prstDash val="solid"/>
            <a:round/>
            <a:headEnd type="none" w="sm" len="sm"/>
            <a:tailEnd type="none" w="sm" len="sm"/>
          </a:ln>
        </p:spPr>
      </p:pic>
      <p:sp>
        <p:nvSpPr>
          <p:cNvPr id="51" name="Google Shape;51;p15"/>
          <p:cNvSpPr txBox="1">
            <a:spLocks noGrp="1"/>
          </p:cNvSpPr>
          <p:nvPr>
            <p:ph type="body" idx="1"/>
          </p:nvPr>
        </p:nvSpPr>
        <p:spPr>
          <a:xfrm>
            <a:off x="400050" y="1188000"/>
            <a:ext cx="4098132" cy="618125"/>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360"/>
              </a:spcBef>
              <a:spcAft>
                <a:spcPts val="0"/>
              </a:spcAft>
              <a:buClr>
                <a:schemeClr val="dk1"/>
              </a:buClr>
              <a:buSzPts val="1760"/>
              <a:buFont typeface="Arial"/>
              <a:buNone/>
              <a:defRPr sz="2000" b="1"/>
            </a:lvl1pPr>
            <a:lvl2pPr marL="914400" lvl="1" indent="-228600" algn="l">
              <a:lnSpc>
                <a:spcPct val="90000"/>
              </a:lnSpc>
              <a:spcBef>
                <a:spcPts val="360"/>
              </a:spcBef>
              <a:spcAft>
                <a:spcPts val="0"/>
              </a:spcAft>
              <a:buClr>
                <a:schemeClr val="dk1"/>
              </a:buClr>
              <a:buSzPts val="1320"/>
              <a:buFont typeface="Arial"/>
              <a:buNone/>
              <a:defRPr sz="1500" b="1"/>
            </a:lvl2pPr>
            <a:lvl3pPr marL="1371600" lvl="2" indent="-228600" algn="l">
              <a:lnSpc>
                <a:spcPct val="90000"/>
              </a:lnSpc>
              <a:spcBef>
                <a:spcPts val="360"/>
              </a:spcBef>
              <a:spcAft>
                <a:spcPts val="0"/>
              </a:spcAft>
              <a:buClr>
                <a:schemeClr val="dk1"/>
              </a:buClr>
              <a:buSzPts val="1188"/>
              <a:buFont typeface="Arial"/>
              <a:buNone/>
              <a:defRPr sz="1350" b="1"/>
            </a:lvl3pPr>
            <a:lvl4pPr marL="1828800" lvl="3" indent="-228600" algn="l">
              <a:lnSpc>
                <a:spcPct val="90000"/>
              </a:lnSpc>
              <a:spcBef>
                <a:spcPts val="360"/>
              </a:spcBef>
              <a:spcAft>
                <a:spcPts val="0"/>
              </a:spcAft>
              <a:buClr>
                <a:schemeClr val="dk1"/>
              </a:buClr>
              <a:buSzPts val="1056"/>
              <a:buFont typeface="Arial"/>
              <a:buNone/>
              <a:defRPr sz="1200" b="1"/>
            </a:lvl4pPr>
            <a:lvl5pPr marL="2286000" lvl="4" indent="-228600" algn="l">
              <a:lnSpc>
                <a:spcPct val="90000"/>
              </a:lnSpc>
              <a:spcBef>
                <a:spcPts val="360"/>
              </a:spcBef>
              <a:spcAft>
                <a:spcPts val="0"/>
              </a:spcAft>
              <a:buClr>
                <a:schemeClr val="dk1"/>
              </a:buClr>
              <a:buSzPts val="1056"/>
              <a:buFont typeface="Arial"/>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52" name="Google Shape;52;p15"/>
          <p:cNvSpPr txBox="1">
            <a:spLocks noGrp="1"/>
          </p:cNvSpPr>
          <p:nvPr>
            <p:ph type="body" idx="3"/>
          </p:nvPr>
        </p:nvSpPr>
        <p:spPr>
          <a:xfrm>
            <a:off x="400050" y="1937441"/>
            <a:ext cx="4098132" cy="2706239"/>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3" name="Google Shape;53;p15"/>
          <p:cNvSpPr txBox="1">
            <a:spLocks noGrp="1"/>
          </p:cNvSpPr>
          <p:nvPr>
            <p:ph type="body" idx="4"/>
          </p:nvPr>
        </p:nvSpPr>
        <p:spPr>
          <a:xfrm>
            <a:off x="4645818" y="1188000"/>
            <a:ext cx="4098132" cy="618125"/>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360"/>
              </a:spcBef>
              <a:spcAft>
                <a:spcPts val="0"/>
              </a:spcAft>
              <a:buClr>
                <a:schemeClr val="dk1"/>
              </a:buClr>
              <a:buSzPts val="1760"/>
              <a:buFont typeface="Arial"/>
              <a:buNone/>
              <a:defRPr sz="2000" b="1"/>
            </a:lvl1pPr>
            <a:lvl2pPr marL="914400" lvl="1" indent="-228600" algn="l">
              <a:lnSpc>
                <a:spcPct val="90000"/>
              </a:lnSpc>
              <a:spcBef>
                <a:spcPts val="360"/>
              </a:spcBef>
              <a:spcAft>
                <a:spcPts val="0"/>
              </a:spcAft>
              <a:buClr>
                <a:schemeClr val="dk1"/>
              </a:buClr>
              <a:buSzPts val="1320"/>
              <a:buFont typeface="Arial"/>
              <a:buNone/>
              <a:defRPr sz="1500" b="1"/>
            </a:lvl2pPr>
            <a:lvl3pPr marL="1371600" lvl="2" indent="-228600" algn="l">
              <a:lnSpc>
                <a:spcPct val="90000"/>
              </a:lnSpc>
              <a:spcBef>
                <a:spcPts val="360"/>
              </a:spcBef>
              <a:spcAft>
                <a:spcPts val="0"/>
              </a:spcAft>
              <a:buClr>
                <a:schemeClr val="dk1"/>
              </a:buClr>
              <a:buSzPts val="1188"/>
              <a:buFont typeface="Arial"/>
              <a:buNone/>
              <a:defRPr sz="1350" b="1"/>
            </a:lvl3pPr>
            <a:lvl4pPr marL="1828800" lvl="3" indent="-228600" algn="l">
              <a:lnSpc>
                <a:spcPct val="90000"/>
              </a:lnSpc>
              <a:spcBef>
                <a:spcPts val="360"/>
              </a:spcBef>
              <a:spcAft>
                <a:spcPts val="0"/>
              </a:spcAft>
              <a:buClr>
                <a:schemeClr val="dk1"/>
              </a:buClr>
              <a:buSzPts val="1056"/>
              <a:buFont typeface="Arial"/>
              <a:buNone/>
              <a:defRPr sz="1200" b="1"/>
            </a:lvl4pPr>
            <a:lvl5pPr marL="2286000" lvl="4" indent="-228600" algn="l">
              <a:lnSpc>
                <a:spcPct val="90000"/>
              </a:lnSpc>
              <a:spcBef>
                <a:spcPts val="360"/>
              </a:spcBef>
              <a:spcAft>
                <a:spcPts val="0"/>
              </a:spcAft>
              <a:buClr>
                <a:schemeClr val="dk1"/>
              </a:buClr>
              <a:buSzPts val="1056"/>
              <a:buFont typeface="Arial"/>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54" name="Google Shape;54;p15"/>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5"/>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
        <p:nvSpPr>
          <p:cNvPr id="56" name="Google Shape;56;p15"/>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r Titel">
  <p:cSld name="Nur Titel">
    <p:spTree>
      <p:nvGrpSpPr>
        <p:cNvPr id="1" name="Shape 57"/>
        <p:cNvGrpSpPr/>
        <p:nvPr/>
      </p:nvGrpSpPr>
      <p:grpSpPr>
        <a:xfrm>
          <a:off x="0" y="0"/>
          <a:ext cx="0" cy="0"/>
          <a:chOff x="0" y="0"/>
          <a:chExt cx="0" cy="0"/>
        </a:xfrm>
      </p:grpSpPr>
      <p:sp>
        <p:nvSpPr>
          <p:cNvPr id="58" name="Google Shape;58;p1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
        <p:nvSpPr>
          <p:cNvPr id="60" name="Google Shape;60;p1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Nur Titel">
  <p:cSld name="1_Nur Titel">
    <p:spTree>
      <p:nvGrpSpPr>
        <p:cNvPr id="1" name="Shape 61"/>
        <p:cNvGrpSpPr/>
        <p:nvPr/>
      </p:nvGrpSpPr>
      <p:grpSpPr>
        <a:xfrm>
          <a:off x="0" y="0"/>
          <a:ext cx="0" cy="0"/>
          <a:chOff x="0" y="0"/>
          <a:chExt cx="0" cy="0"/>
        </a:xfrm>
      </p:grpSpPr>
      <p:sp>
        <p:nvSpPr>
          <p:cNvPr id="62" name="Google Shape;62;p17"/>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
        <p:nvSpPr>
          <p:cNvPr id="64" name="Google Shape;64;p17"/>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7"/>
          <p:cNvSpPr>
            <a:spLocks noGrp="1"/>
          </p:cNvSpPr>
          <p:nvPr>
            <p:ph type="pic" idx="2"/>
          </p:nvPr>
        </p:nvSpPr>
        <p:spPr>
          <a:xfrm>
            <a:off x="0" y="1328420"/>
            <a:ext cx="9144000" cy="3304540"/>
          </a:xfrm>
          <a:prstGeom prst="rect">
            <a:avLst/>
          </a:prstGeom>
          <a:solidFill>
            <a:srgbClr val="FF99FF"/>
          </a:solidFill>
          <a:ln>
            <a:noFill/>
          </a:ln>
        </p:spPr>
      </p:sp>
      <p:pic>
        <p:nvPicPr>
          <p:cNvPr id="66" name="Google Shape;66;p17"/>
          <p:cNvPicPr preferRelativeResize="0"/>
          <p:nvPr/>
        </p:nvPicPr>
        <p:blipFill rotWithShape="1">
          <a:blip r:embed="rId2">
            <a:alphaModFix/>
          </a:blip>
          <a:srcRect t="451" b="452"/>
          <a:stretch/>
        </p:blipFill>
        <p:spPr>
          <a:xfrm>
            <a:off x="0" y="1328420"/>
            <a:ext cx="9144000" cy="3304540"/>
          </a:xfrm>
          <a:prstGeom prst="rect">
            <a:avLst/>
          </a:prstGeom>
          <a:noFill/>
          <a:ln>
            <a:noFill/>
          </a:ln>
        </p:spPr>
      </p:pic>
      <p:pic>
        <p:nvPicPr>
          <p:cNvPr id="67" name="Google Shape;67;p17"/>
          <p:cNvPicPr preferRelativeResize="0"/>
          <p:nvPr/>
        </p:nvPicPr>
        <p:blipFill rotWithShape="1">
          <a:blip r:embed="rId3">
            <a:alphaModFix/>
          </a:blip>
          <a:srcRect t="451" b="452"/>
          <a:stretch/>
        </p:blipFill>
        <p:spPr>
          <a:xfrm>
            <a:off x="0" y="1328420"/>
            <a:ext cx="9144000" cy="330454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Nur Titel">
  <p:cSld name="2_Nur Titel">
    <p:spTree>
      <p:nvGrpSpPr>
        <p:cNvPr id="1" name="Shape 68"/>
        <p:cNvGrpSpPr/>
        <p:nvPr/>
      </p:nvGrpSpPr>
      <p:grpSpPr>
        <a:xfrm>
          <a:off x="0" y="0"/>
          <a:ext cx="0" cy="0"/>
          <a:chOff x="0" y="0"/>
          <a:chExt cx="0" cy="0"/>
        </a:xfrm>
      </p:grpSpPr>
      <p:sp>
        <p:nvSpPr>
          <p:cNvPr id="69" name="Google Shape;69;p18"/>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
        <p:nvSpPr>
          <p:cNvPr id="71" name="Google Shape;71;p18"/>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8"/>
          <p:cNvSpPr/>
          <p:nvPr/>
        </p:nvSpPr>
        <p:spPr>
          <a:xfrm>
            <a:off x="0" y="4652492"/>
            <a:ext cx="9144000" cy="1828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 name="Google Shape;73;p18"/>
          <p:cNvSpPr>
            <a:spLocks noGrp="1"/>
          </p:cNvSpPr>
          <p:nvPr>
            <p:ph type="pic" idx="2"/>
          </p:nvPr>
        </p:nvSpPr>
        <p:spPr>
          <a:xfrm>
            <a:off x="0" y="1328419"/>
            <a:ext cx="9144000" cy="3419793"/>
          </a:xfrm>
          <a:prstGeom prst="rect">
            <a:avLst/>
          </a:prstGeom>
          <a:solidFill>
            <a:srgbClr val="FF99FF"/>
          </a:solidFill>
          <a:ln>
            <a:noFill/>
          </a:ln>
        </p:spPr>
      </p:sp>
      <p:pic>
        <p:nvPicPr>
          <p:cNvPr id="74" name="Google Shape;74;p18"/>
          <p:cNvPicPr preferRelativeResize="0"/>
          <p:nvPr/>
        </p:nvPicPr>
        <p:blipFill rotWithShape="1">
          <a:blip r:embed="rId2">
            <a:alphaModFix/>
          </a:blip>
          <a:srcRect l="1252" r="1253"/>
          <a:stretch/>
        </p:blipFill>
        <p:spPr>
          <a:xfrm>
            <a:off x="0" y="1328418"/>
            <a:ext cx="9144000" cy="3419793"/>
          </a:xfrm>
          <a:prstGeom prst="rect">
            <a:avLst/>
          </a:prstGeom>
          <a:noFill/>
          <a:ln>
            <a:noFill/>
          </a:ln>
        </p:spPr>
      </p:pic>
      <p:pic>
        <p:nvPicPr>
          <p:cNvPr id="75" name="Google Shape;75;p18"/>
          <p:cNvPicPr preferRelativeResize="0"/>
          <p:nvPr/>
        </p:nvPicPr>
        <p:blipFill rotWithShape="1">
          <a:blip r:embed="rId3">
            <a:alphaModFix/>
          </a:blip>
          <a:srcRect l="1252" r="1253"/>
          <a:stretch/>
        </p:blipFill>
        <p:spPr>
          <a:xfrm>
            <a:off x="0" y="1328417"/>
            <a:ext cx="9144000" cy="341979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marR="0" lvl="0" algn="l" rtl="0">
              <a:lnSpc>
                <a:spcPct val="90000"/>
              </a:lnSpc>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396000" y="1187341"/>
            <a:ext cx="8351999" cy="3393631"/>
          </a:xfrm>
          <a:prstGeom prst="rect">
            <a:avLst/>
          </a:prstGeom>
          <a:noFill/>
          <a:ln>
            <a:noFill/>
          </a:ln>
        </p:spPr>
        <p:txBody>
          <a:bodyPr spcFirstLastPara="1" wrap="square" lIns="0" tIns="0" rIns="0" bIns="0" anchor="t" anchorCtr="0">
            <a:normAutofit/>
          </a:bodyPr>
          <a:lstStyle>
            <a:lvl1pPr marL="457200" marR="0" lvl="0" indent="-340360" algn="l" rtl="0">
              <a:lnSpc>
                <a:spcPct val="90000"/>
              </a:lnSpc>
              <a:spcBef>
                <a:spcPts val="360"/>
              </a:spcBef>
              <a:spcAft>
                <a:spcPts val="0"/>
              </a:spcAft>
              <a:buClr>
                <a:schemeClr val="dk1"/>
              </a:buClr>
              <a:buSzPts val="1760"/>
              <a:buFont typeface="Arial"/>
              <a:buChar char="•"/>
              <a:defRPr sz="2000" b="0" i="0" u="none" strike="noStrike" cap="none">
                <a:solidFill>
                  <a:schemeClr val="dk1"/>
                </a:solidFill>
                <a:latin typeface="Arial"/>
                <a:ea typeface="Arial"/>
                <a:cs typeface="Arial"/>
                <a:sym typeface="Arial"/>
              </a:defRPr>
            </a:lvl1pPr>
            <a:lvl2pPr marL="914400" marR="0" lvl="1" indent="-329183" algn="l" rtl="0">
              <a:lnSpc>
                <a:spcPct val="90000"/>
              </a:lnSpc>
              <a:spcBef>
                <a:spcPts val="360"/>
              </a:spcBef>
              <a:spcAft>
                <a:spcPts val="0"/>
              </a:spcAft>
              <a:buClr>
                <a:schemeClr val="dk1"/>
              </a:buClr>
              <a:buSzPts val="1584"/>
              <a:buFont typeface="Arial"/>
              <a:buChar char="•"/>
              <a:defRPr sz="1800" b="0" i="0" u="none" strike="noStrike" cap="none">
                <a:solidFill>
                  <a:schemeClr val="dk1"/>
                </a:solidFill>
                <a:latin typeface="Arial"/>
                <a:ea typeface="Arial"/>
                <a:cs typeface="Arial"/>
                <a:sym typeface="Arial"/>
              </a:defRPr>
            </a:lvl2pPr>
            <a:lvl3pPr marL="1371600" marR="0" lvl="2" indent="-318008" algn="l" rtl="0">
              <a:lnSpc>
                <a:spcPct val="90000"/>
              </a:lnSpc>
              <a:spcBef>
                <a:spcPts val="360"/>
              </a:spcBef>
              <a:spcAft>
                <a:spcPts val="0"/>
              </a:spcAft>
              <a:buClr>
                <a:schemeClr val="dk1"/>
              </a:buClr>
              <a:buSzPts val="1408"/>
              <a:buFont typeface="Arial"/>
              <a:buChar char="•"/>
              <a:defRPr sz="1600" b="0" i="0" u="none" strike="noStrike" cap="none">
                <a:solidFill>
                  <a:schemeClr val="dk1"/>
                </a:solidFill>
                <a:latin typeface="Arial"/>
                <a:ea typeface="Arial"/>
                <a:cs typeface="Arial"/>
                <a:sym typeface="Arial"/>
              </a:defRPr>
            </a:lvl3pPr>
            <a:lvl4pPr marL="1828800" marR="0" lvl="3" indent="-318008" algn="l" rtl="0">
              <a:lnSpc>
                <a:spcPct val="90000"/>
              </a:lnSpc>
              <a:spcBef>
                <a:spcPts val="360"/>
              </a:spcBef>
              <a:spcAft>
                <a:spcPts val="0"/>
              </a:spcAft>
              <a:buClr>
                <a:schemeClr val="dk1"/>
              </a:buClr>
              <a:buSzPts val="1408"/>
              <a:buFont typeface="Arial"/>
              <a:buChar char="•"/>
              <a:defRPr sz="1600" b="0" i="0" u="none" strike="noStrike" cap="none">
                <a:solidFill>
                  <a:schemeClr val="dk1"/>
                </a:solidFill>
                <a:latin typeface="Arial"/>
                <a:ea typeface="Arial"/>
                <a:cs typeface="Arial"/>
                <a:sym typeface="Arial"/>
              </a:defRPr>
            </a:lvl4pPr>
            <a:lvl5pPr marL="2286000" marR="0" lvl="4" indent="-295656" algn="l" rtl="0">
              <a:lnSpc>
                <a:spcPct val="90000"/>
              </a:lnSpc>
              <a:spcBef>
                <a:spcPts val="360"/>
              </a:spcBef>
              <a:spcAft>
                <a:spcPts val="0"/>
              </a:spcAft>
              <a:buClr>
                <a:schemeClr val="dk1"/>
              </a:buClr>
              <a:buSzPts val="1056"/>
              <a:buFont typeface="Arial"/>
              <a:buChar char="•"/>
              <a:defRPr sz="120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2" name="Google Shape;12;p9"/>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9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9"/>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marR="0" lvl="0" indent="0" algn="l" rtl="0">
              <a:spcBef>
                <a:spcPts val="0"/>
              </a:spcBef>
              <a:buNone/>
              <a:defRPr sz="900" b="1" i="0" u="none" strike="noStrike" cap="none">
                <a:solidFill>
                  <a:schemeClr val="dk1"/>
                </a:solidFill>
                <a:latin typeface="Arial"/>
                <a:ea typeface="Arial"/>
                <a:cs typeface="Arial"/>
                <a:sym typeface="Arial"/>
              </a:defRPr>
            </a:lvl1pPr>
            <a:lvl2pPr marL="0" marR="0" lvl="1" indent="0" algn="l" rtl="0">
              <a:spcBef>
                <a:spcPts val="0"/>
              </a:spcBef>
              <a:buNone/>
              <a:defRPr sz="900" b="1" i="0" u="none" strike="noStrike" cap="none">
                <a:solidFill>
                  <a:schemeClr val="dk1"/>
                </a:solidFill>
                <a:latin typeface="Arial"/>
                <a:ea typeface="Arial"/>
                <a:cs typeface="Arial"/>
                <a:sym typeface="Arial"/>
              </a:defRPr>
            </a:lvl2pPr>
            <a:lvl3pPr marL="0" marR="0" lvl="2" indent="0" algn="l" rtl="0">
              <a:spcBef>
                <a:spcPts val="0"/>
              </a:spcBef>
              <a:buNone/>
              <a:defRPr sz="900" b="1" i="0" u="none" strike="noStrike" cap="none">
                <a:solidFill>
                  <a:schemeClr val="dk1"/>
                </a:solidFill>
                <a:latin typeface="Arial"/>
                <a:ea typeface="Arial"/>
                <a:cs typeface="Arial"/>
                <a:sym typeface="Arial"/>
              </a:defRPr>
            </a:lvl3pPr>
            <a:lvl4pPr marL="0" marR="0" lvl="3" indent="0" algn="l" rtl="0">
              <a:spcBef>
                <a:spcPts val="0"/>
              </a:spcBef>
              <a:buNone/>
              <a:defRPr sz="900" b="1" i="0" u="none" strike="noStrike" cap="none">
                <a:solidFill>
                  <a:schemeClr val="dk1"/>
                </a:solidFill>
                <a:latin typeface="Arial"/>
                <a:ea typeface="Arial"/>
                <a:cs typeface="Arial"/>
                <a:sym typeface="Arial"/>
              </a:defRPr>
            </a:lvl4pPr>
            <a:lvl5pPr marL="0" marR="0" lvl="4" indent="0" algn="l" rtl="0">
              <a:spcBef>
                <a:spcPts val="0"/>
              </a:spcBef>
              <a:buNone/>
              <a:defRPr sz="900" b="1" i="0" u="none" strike="noStrike" cap="none">
                <a:solidFill>
                  <a:schemeClr val="dk1"/>
                </a:solidFill>
                <a:latin typeface="Arial"/>
                <a:ea typeface="Arial"/>
                <a:cs typeface="Arial"/>
                <a:sym typeface="Arial"/>
              </a:defRPr>
            </a:lvl5pPr>
            <a:lvl6pPr marL="0" marR="0" lvl="5" indent="0" algn="l" rtl="0">
              <a:spcBef>
                <a:spcPts val="0"/>
              </a:spcBef>
              <a:buNone/>
              <a:defRPr sz="900" b="1" i="0" u="none" strike="noStrike" cap="none">
                <a:solidFill>
                  <a:schemeClr val="dk1"/>
                </a:solidFill>
                <a:latin typeface="Arial"/>
                <a:ea typeface="Arial"/>
                <a:cs typeface="Arial"/>
                <a:sym typeface="Arial"/>
              </a:defRPr>
            </a:lvl6pPr>
            <a:lvl7pPr marL="0" marR="0" lvl="6" indent="0" algn="l" rtl="0">
              <a:spcBef>
                <a:spcPts val="0"/>
              </a:spcBef>
              <a:buNone/>
              <a:defRPr sz="900" b="1" i="0" u="none" strike="noStrike" cap="none">
                <a:solidFill>
                  <a:schemeClr val="dk1"/>
                </a:solidFill>
                <a:latin typeface="Arial"/>
                <a:ea typeface="Arial"/>
                <a:cs typeface="Arial"/>
                <a:sym typeface="Arial"/>
              </a:defRPr>
            </a:lvl7pPr>
            <a:lvl8pPr marL="0" marR="0" lvl="7" indent="0" algn="l" rtl="0">
              <a:spcBef>
                <a:spcPts val="0"/>
              </a:spcBef>
              <a:buNone/>
              <a:defRPr sz="900" b="1" i="0" u="none" strike="noStrike" cap="none">
                <a:solidFill>
                  <a:schemeClr val="dk1"/>
                </a:solidFill>
                <a:latin typeface="Arial"/>
                <a:ea typeface="Arial"/>
                <a:cs typeface="Arial"/>
                <a:sym typeface="Arial"/>
              </a:defRPr>
            </a:lvl8pPr>
            <a:lvl9pPr marL="0" marR="0" lvl="8" indent="0" algn="l" rtl="0">
              <a:spcBef>
                <a:spcPts val="0"/>
              </a:spcBef>
              <a:buNone/>
              <a:defRPr sz="9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a:t>
            </a:fld>
            <a:endParaRPr/>
          </a:p>
        </p:txBody>
      </p:sp>
      <p:sp>
        <p:nvSpPr>
          <p:cNvPr id="14" name="Google Shape;14;p9"/>
          <p:cNvSpPr txBox="1"/>
          <p:nvPr/>
        </p:nvSpPr>
        <p:spPr>
          <a:xfrm>
            <a:off x="3470715" y="4745099"/>
            <a:ext cx="3794463" cy="403714"/>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de-DE" sz="900" b="0" i="0" u="none" strike="noStrike" cap="none">
                <a:solidFill>
                  <a:schemeClr val="dk1"/>
                </a:solidFill>
                <a:latin typeface="Arial"/>
                <a:ea typeface="Arial"/>
                <a:cs typeface="Arial"/>
                <a:sym typeface="Arial"/>
              </a:rPr>
              <a:t>Forschungsgruppe für Test, Validierung und Analyse (TVA)</a:t>
            </a:r>
            <a:endParaRPr sz="900" b="0" i="0" u="none" strike="noStrike" cap="none">
              <a:solidFill>
                <a:schemeClr val="dk1"/>
              </a:solidFill>
              <a:latin typeface="Arial"/>
              <a:ea typeface="Arial"/>
              <a:cs typeface="Arial"/>
              <a:sym typeface="Arial"/>
            </a:endParaRPr>
          </a:p>
        </p:txBody>
      </p:sp>
      <p:pic>
        <p:nvPicPr>
          <p:cNvPr id="15" name="Google Shape;15;p9"/>
          <p:cNvPicPr preferRelativeResize="0"/>
          <p:nvPr/>
        </p:nvPicPr>
        <p:blipFill rotWithShape="1">
          <a:blip r:embed="rId16">
            <a:alphaModFix/>
          </a:blip>
          <a:srcRect/>
          <a:stretch/>
        </p:blipFill>
        <p:spPr>
          <a:xfrm>
            <a:off x="8170460" y="4813941"/>
            <a:ext cx="577539" cy="266030"/>
          </a:xfrm>
          <a:prstGeom prst="rect">
            <a:avLst/>
          </a:prstGeom>
          <a:noFill/>
          <a:ln>
            <a:noFill/>
          </a:ln>
        </p:spPr>
      </p:pic>
      <p:cxnSp>
        <p:nvCxnSpPr>
          <p:cNvPr id="16" name="Google Shape;16;p9"/>
          <p:cNvCxnSpPr/>
          <p:nvPr/>
        </p:nvCxnSpPr>
        <p:spPr>
          <a:xfrm>
            <a:off x="107947" y="4741374"/>
            <a:ext cx="8928107" cy="7450"/>
          </a:xfrm>
          <a:prstGeom prst="straightConnector1">
            <a:avLst/>
          </a:prstGeom>
          <a:noFill/>
          <a:ln w="12700" cap="flat" cmpd="sng">
            <a:solidFill>
              <a:schemeClr val="lt2"/>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527">
          <p15:clr>
            <a:srgbClr val="F26B43"/>
          </p15:clr>
        </p15:guide>
        <p15:guide id="2" orient="horz" pos="464">
          <p15:clr>
            <a:srgbClr val="F26B43"/>
          </p15:clr>
        </p15:guide>
        <p15:guide id="3"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customXml" Target="../ink/ink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customXml" Target="../ink/ink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a:spLocks noGrp="1"/>
          </p:cNvSpPr>
          <p:nvPr>
            <p:ph type="body" idx="1"/>
          </p:nvPr>
        </p:nvSpPr>
        <p:spPr>
          <a:xfrm>
            <a:off x="224126" y="1445896"/>
            <a:ext cx="8524557" cy="285114"/>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288"/>
              <a:buFont typeface="Arial"/>
              <a:buNone/>
            </a:pPr>
            <a:r>
              <a:rPr lang="de-DE" dirty="0" err="1"/>
              <a:t>Qiskit</a:t>
            </a:r>
            <a:r>
              <a:rPr lang="de-DE" dirty="0"/>
              <a:t> </a:t>
            </a:r>
            <a:r>
              <a:rPr lang="de-DE" dirty="0" err="1"/>
              <a:t>Hackathon@World</a:t>
            </a:r>
            <a:r>
              <a:rPr lang="de-DE" dirty="0"/>
              <a:t> </a:t>
            </a:r>
            <a:r>
              <a:rPr lang="de-DE" dirty="0" err="1"/>
              <a:t>of</a:t>
            </a:r>
            <a:r>
              <a:rPr lang="de-DE" dirty="0"/>
              <a:t> Quantum</a:t>
            </a:r>
            <a:endParaRPr dirty="0"/>
          </a:p>
        </p:txBody>
      </p:sp>
      <p:sp>
        <p:nvSpPr>
          <p:cNvPr id="106" name="Google Shape;106;p1"/>
          <p:cNvSpPr txBox="1">
            <a:spLocks noGrp="1"/>
          </p:cNvSpPr>
          <p:nvPr>
            <p:ph type="body" idx="3"/>
          </p:nvPr>
        </p:nvSpPr>
        <p:spPr>
          <a:xfrm>
            <a:off x="239359" y="1980114"/>
            <a:ext cx="8515675" cy="734115"/>
          </a:xfrm>
          <a:prstGeom prst="rect">
            <a:avLst/>
          </a:prstGeom>
          <a:noFill/>
          <a:ln>
            <a:noFill/>
          </a:ln>
        </p:spPr>
        <p:txBody>
          <a:bodyPr spcFirstLastPara="1" wrap="square" lIns="0" tIns="0" rIns="0" bIns="0" anchor="t" anchorCtr="0">
            <a:normAutofit/>
          </a:bodyPr>
          <a:lstStyle/>
          <a:p>
            <a:pPr marL="0" indent="0">
              <a:spcBef>
                <a:spcPts val="0"/>
              </a:spcBef>
              <a:buSzPct val="88000"/>
            </a:pPr>
            <a:r>
              <a:rPr lang="de-DE" sz="1600" dirty="0"/>
              <a:t>Joshua Ammermann, Domenik Eichhorn, Rinor Kelmendi, Piotr Malkowski, Nick Poser</a:t>
            </a:r>
            <a:endParaRPr sz="1600" dirty="0"/>
          </a:p>
        </p:txBody>
      </p:sp>
      <p:pic>
        <p:nvPicPr>
          <p:cNvPr id="107" name="Google Shape;107;p1"/>
          <p:cNvPicPr preferRelativeResize="0">
            <a:picLocks noGrp="1"/>
          </p:cNvPicPr>
          <p:nvPr>
            <p:ph type="pic" idx="2"/>
          </p:nvPr>
        </p:nvPicPr>
        <p:blipFill rotWithShape="1">
          <a:blip r:embed="rId3">
            <a:alphaModFix/>
          </a:blip>
          <a:srcRect t="18800" b="18799"/>
          <a:stretch/>
        </p:blipFill>
        <p:spPr>
          <a:xfrm>
            <a:off x="116682" y="2714229"/>
            <a:ext cx="8928497" cy="2031206"/>
          </a:xfrm>
          <a:prstGeom prst="round2DiagRect">
            <a:avLst>
              <a:gd name="adj1" fmla="val 0"/>
              <a:gd name="adj2" fmla="val 8317"/>
            </a:avLst>
          </a:prstGeom>
          <a:blipFill rotWithShape="1">
            <a:blip r:embed="rId4">
              <a:alphaModFix/>
            </a:blip>
            <a:stretch>
              <a:fillRect/>
            </a:stretch>
          </a:blipFill>
          <a:ln w="12700" cap="flat" cmpd="sng">
            <a:solidFill>
              <a:schemeClr val="lt2"/>
            </a:solidFill>
            <a:prstDash val="solid"/>
            <a:round/>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5"/>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518"/>
              <a:buNone/>
            </a:pPr>
            <a:r>
              <a:rPr lang="de-DE" sz="1725" dirty="0"/>
              <a:t>Solution: </a:t>
            </a:r>
            <a:r>
              <a:rPr lang="de-DE" sz="1800" dirty="0" err="1"/>
              <a:t>Dynamical</a:t>
            </a:r>
            <a:r>
              <a:rPr lang="de-DE" sz="1800" dirty="0"/>
              <a:t> </a:t>
            </a:r>
            <a:r>
              <a:rPr lang="de-DE" sz="1800" dirty="0" err="1"/>
              <a:t>Decoupling</a:t>
            </a:r>
            <a:endParaRPr sz="1800" dirty="0"/>
          </a:p>
          <a:p>
            <a:pPr marL="0" lvl="0" indent="0" algn="l" rtl="0">
              <a:lnSpc>
                <a:spcPct val="90000"/>
              </a:lnSpc>
              <a:spcBef>
                <a:spcPts val="360"/>
              </a:spcBef>
              <a:spcAft>
                <a:spcPts val="0"/>
              </a:spcAft>
              <a:buClr>
                <a:schemeClr val="dk1"/>
              </a:buClr>
              <a:buSzPts val="1584"/>
              <a:buNone/>
            </a:pPr>
            <a:r>
              <a:rPr lang="de-DE" sz="1800" dirty="0"/>
              <a:t>	Use </a:t>
            </a:r>
            <a:r>
              <a:rPr lang="de-DE" sz="1725" dirty="0" err="1"/>
              <a:t>identity</a:t>
            </a:r>
            <a:r>
              <a:rPr lang="de-DE" sz="1725" dirty="0"/>
              <a:t> </a:t>
            </a:r>
            <a:r>
              <a:rPr lang="de-DE" sz="1725" dirty="0" err="1"/>
              <a:t>gates</a:t>
            </a:r>
            <a:r>
              <a:rPr lang="de-DE" sz="1725" dirty="0"/>
              <a:t> </a:t>
            </a:r>
            <a:r>
              <a:rPr lang="de-DE" sz="1725" dirty="0" err="1"/>
              <a:t>to</a:t>
            </a:r>
            <a:r>
              <a:rPr lang="de-DE" sz="1725" dirty="0"/>
              <a:t> </a:t>
            </a:r>
            <a:r>
              <a:rPr lang="de-DE" sz="1725" dirty="0" err="1"/>
              <a:t>keep</a:t>
            </a:r>
            <a:r>
              <a:rPr lang="de-DE" sz="1725" dirty="0"/>
              <a:t> </a:t>
            </a:r>
            <a:r>
              <a:rPr lang="de-DE" sz="1725" dirty="0" err="1"/>
              <a:t>idle</a:t>
            </a:r>
            <a:r>
              <a:rPr lang="de-DE" sz="1725" dirty="0"/>
              <a:t> </a:t>
            </a:r>
            <a:r>
              <a:rPr lang="de-DE" sz="1725" dirty="0" err="1"/>
              <a:t>qubits</a:t>
            </a:r>
            <a:r>
              <a:rPr lang="de-DE" sz="1725" dirty="0"/>
              <a:t> </a:t>
            </a:r>
            <a:r>
              <a:rPr lang="de-DE" sz="1725" dirty="0" err="1"/>
              <a:t>busy</a:t>
            </a:r>
            <a:r>
              <a:rPr lang="de-DE" sz="1725" dirty="0"/>
              <a:t>.</a:t>
            </a:r>
            <a:endParaRPr sz="1725" dirty="0"/>
          </a:p>
        </p:txBody>
      </p:sp>
      <p:sp>
        <p:nvSpPr>
          <p:cNvPr id="165" name="Google Shape;165;p5"/>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66" name="Google Shape;166;p5"/>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10</a:t>
            </a:fld>
            <a:endParaRPr/>
          </a:p>
        </p:txBody>
      </p:sp>
      <p:sp>
        <p:nvSpPr>
          <p:cNvPr id="167" name="Google Shape;167;p5"/>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2400"/>
              <a:buFont typeface="Arial"/>
              <a:buNone/>
            </a:pPr>
            <a:r>
              <a:rPr lang="de-DE" dirty="0" err="1"/>
              <a:t>Dynamical</a:t>
            </a:r>
            <a:r>
              <a:rPr lang="de-DE" dirty="0"/>
              <a:t> </a:t>
            </a:r>
            <a:r>
              <a:rPr lang="de-DE" dirty="0" err="1"/>
              <a:t>Decoupling</a:t>
            </a:r>
            <a:endParaRPr dirty="0"/>
          </a:p>
        </p:txBody>
      </p:sp>
      <p:pic>
        <p:nvPicPr>
          <p:cNvPr id="168" name="Google Shape;168;p5"/>
          <p:cNvPicPr preferRelativeResize="0"/>
          <p:nvPr/>
        </p:nvPicPr>
        <p:blipFill rotWithShape="1">
          <a:blip r:embed="rId3">
            <a:alphaModFix/>
          </a:blip>
          <a:srcRect/>
          <a:stretch/>
        </p:blipFill>
        <p:spPr>
          <a:xfrm>
            <a:off x="379184" y="1860611"/>
            <a:ext cx="6115904" cy="230537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518"/>
              <a:buNone/>
            </a:pPr>
            <a:r>
              <a:rPr lang="de-DE" sz="1725" dirty="0" err="1"/>
              <a:t>Optimization</a:t>
            </a:r>
            <a:r>
              <a:rPr lang="de-DE" sz="1725" dirty="0"/>
              <a:t>: Create </a:t>
            </a:r>
            <a:r>
              <a:rPr lang="de-DE" sz="1725" dirty="0" err="1"/>
              <a:t>identity</a:t>
            </a:r>
            <a:r>
              <a:rPr lang="de-DE" sz="1725" dirty="0"/>
              <a:t> </a:t>
            </a:r>
            <a:r>
              <a:rPr lang="de-DE" sz="1725" dirty="0" err="1"/>
              <a:t>gates</a:t>
            </a:r>
            <a:r>
              <a:rPr lang="de-DE" sz="1725" dirty="0"/>
              <a:t> </a:t>
            </a:r>
            <a:r>
              <a:rPr lang="de-DE" sz="1725" dirty="0" err="1"/>
              <a:t>with</a:t>
            </a:r>
            <a:r>
              <a:rPr lang="de-DE" sz="1725" dirty="0"/>
              <a:t> </a:t>
            </a:r>
            <a:r>
              <a:rPr lang="de-DE" sz="1725" dirty="0" err="1"/>
              <a:t>lowest</a:t>
            </a:r>
            <a:r>
              <a:rPr lang="de-DE" sz="1725" dirty="0"/>
              <a:t> </a:t>
            </a:r>
            <a:r>
              <a:rPr lang="de-DE" sz="1725" dirty="0" err="1"/>
              <a:t>error</a:t>
            </a:r>
            <a:r>
              <a:rPr lang="de-DE" sz="1725" dirty="0"/>
              <a:t> </a:t>
            </a:r>
            <a:r>
              <a:rPr lang="de-DE" sz="1725" dirty="0" err="1"/>
              <a:t>basis</a:t>
            </a:r>
            <a:r>
              <a:rPr lang="de-DE" sz="1725" dirty="0"/>
              <a:t> </a:t>
            </a:r>
            <a:r>
              <a:rPr lang="de-DE" sz="1725" dirty="0" err="1"/>
              <a:t>gate</a:t>
            </a:r>
            <a:r>
              <a:rPr lang="de-DE" sz="1725" dirty="0"/>
              <a:t> </a:t>
            </a:r>
            <a:r>
              <a:rPr lang="de-DE" sz="1725" dirty="0" err="1"/>
              <a:t>for</a:t>
            </a:r>
            <a:r>
              <a:rPr lang="de-DE" sz="1725" dirty="0"/>
              <a:t> </a:t>
            </a:r>
            <a:r>
              <a:rPr lang="de-DE" sz="1725" dirty="0" err="1"/>
              <a:t>each</a:t>
            </a:r>
            <a:r>
              <a:rPr lang="de-DE" sz="1725" dirty="0"/>
              <a:t> </a:t>
            </a:r>
            <a:r>
              <a:rPr lang="de-DE" sz="1725" dirty="0" err="1"/>
              <a:t>qubit</a:t>
            </a:r>
            <a:r>
              <a:rPr lang="de-DE" sz="1725" dirty="0"/>
              <a:t>.</a:t>
            </a:r>
            <a:endParaRPr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11</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2400"/>
              <a:buFont typeface="Arial"/>
              <a:buNone/>
            </a:pPr>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
        <p:nvSpPr>
          <p:cNvPr id="6" name="Rectangle 5">
            <a:extLst>
              <a:ext uri="{FF2B5EF4-FFF2-40B4-BE49-F238E27FC236}">
                <a16:creationId xmlns:a16="http://schemas.microsoft.com/office/drawing/2014/main" id="{C21CDFE8-5300-4B3A-B291-8A1240A0A39B}"/>
              </a:ext>
            </a:extLst>
          </p:cNvPr>
          <p:cNvSpPr/>
          <p:nvPr/>
        </p:nvSpPr>
        <p:spPr>
          <a:xfrm>
            <a:off x="1013076" y="1582616"/>
            <a:ext cx="7190210" cy="29712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12</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
        <p:nvSpPr>
          <p:cNvPr id="6" name="Rectangle 5">
            <a:extLst>
              <a:ext uri="{FF2B5EF4-FFF2-40B4-BE49-F238E27FC236}">
                <a16:creationId xmlns:a16="http://schemas.microsoft.com/office/drawing/2014/main" id="{C21CDFE8-5300-4B3A-B291-8A1240A0A39B}"/>
              </a:ext>
            </a:extLst>
          </p:cNvPr>
          <p:cNvSpPr/>
          <p:nvPr/>
        </p:nvSpPr>
        <p:spPr>
          <a:xfrm>
            <a:off x="1062414" y="2355073"/>
            <a:ext cx="7019171" cy="2198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30EF69-A997-4877-B637-B3DFA00F21FB}"/>
              </a:ext>
            </a:extLst>
          </p:cNvPr>
          <p:cNvSpPr/>
          <p:nvPr/>
        </p:nvSpPr>
        <p:spPr>
          <a:xfrm>
            <a:off x="2629174" y="1582616"/>
            <a:ext cx="5452411" cy="23273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6376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13</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
        <p:nvSpPr>
          <p:cNvPr id="6" name="Rectangle 5">
            <a:extLst>
              <a:ext uri="{FF2B5EF4-FFF2-40B4-BE49-F238E27FC236}">
                <a16:creationId xmlns:a16="http://schemas.microsoft.com/office/drawing/2014/main" id="{C21CDFE8-5300-4B3A-B291-8A1240A0A39B}"/>
              </a:ext>
            </a:extLst>
          </p:cNvPr>
          <p:cNvSpPr/>
          <p:nvPr/>
        </p:nvSpPr>
        <p:spPr>
          <a:xfrm>
            <a:off x="1062415" y="2374809"/>
            <a:ext cx="3858242" cy="21790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5C7EB08-174A-4E73-BF0A-D18102A76E69}"/>
              </a:ext>
            </a:extLst>
          </p:cNvPr>
          <p:cNvSpPr/>
          <p:nvPr/>
        </p:nvSpPr>
        <p:spPr>
          <a:xfrm>
            <a:off x="4572000" y="2572544"/>
            <a:ext cx="3858242" cy="20788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243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14</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
        <p:nvSpPr>
          <p:cNvPr id="6" name="Rectangle 5">
            <a:extLst>
              <a:ext uri="{FF2B5EF4-FFF2-40B4-BE49-F238E27FC236}">
                <a16:creationId xmlns:a16="http://schemas.microsoft.com/office/drawing/2014/main" id="{C21CDFE8-5300-4B3A-B291-8A1240A0A39B}"/>
              </a:ext>
            </a:extLst>
          </p:cNvPr>
          <p:cNvSpPr/>
          <p:nvPr/>
        </p:nvSpPr>
        <p:spPr>
          <a:xfrm>
            <a:off x="1062415" y="3105013"/>
            <a:ext cx="3858242" cy="1448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5C7EB08-174A-4E73-BF0A-D18102A76E69}"/>
              </a:ext>
            </a:extLst>
          </p:cNvPr>
          <p:cNvSpPr/>
          <p:nvPr/>
        </p:nvSpPr>
        <p:spPr>
          <a:xfrm>
            <a:off x="4572000" y="2572544"/>
            <a:ext cx="3858242" cy="20788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4550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15</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
        <p:nvSpPr>
          <p:cNvPr id="9" name="Rectangle 8">
            <a:extLst>
              <a:ext uri="{FF2B5EF4-FFF2-40B4-BE49-F238E27FC236}">
                <a16:creationId xmlns:a16="http://schemas.microsoft.com/office/drawing/2014/main" id="{75C7EB08-174A-4E73-BF0A-D18102A76E69}"/>
              </a:ext>
            </a:extLst>
          </p:cNvPr>
          <p:cNvSpPr/>
          <p:nvPr/>
        </p:nvSpPr>
        <p:spPr>
          <a:xfrm>
            <a:off x="5039068" y="2572544"/>
            <a:ext cx="3391174" cy="20788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2596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16</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Tree>
    <p:extLst>
      <p:ext uri="{BB962C8B-B14F-4D97-AF65-F5344CB8AC3E}">
        <p14:creationId xmlns:p14="http://schemas.microsoft.com/office/powerpoint/2010/main" val="1190939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17</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pic>
        <p:nvPicPr>
          <p:cNvPr id="2" name="Picture 1">
            <a:extLst>
              <a:ext uri="{FF2B5EF4-FFF2-40B4-BE49-F238E27FC236}">
                <a16:creationId xmlns:a16="http://schemas.microsoft.com/office/drawing/2014/main" id="{022A0C58-B6A0-4CE6-9D65-4BE99C9D779F}"/>
              </a:ext>
            </a:extLst>
          </p:cNvPr>
          <p:cNvPicPr>
            <a:picLocks noChangeAspect="1"/>
          </p:cNvPicPr>
          <p:nvPr/>
        </p:nvPicPr>
        <p:blipFill>
          <a:blip r:embed="rId4"/>
          <a:stretch>
            <a:fillRect/>
          </a:stretch>
        </p:blipFill>
        <p:spPr>
          <a:xfrm>
            <a:off x="5001271" y="3349114"/>
            <a:ext cx="2958614" cy="1123855"/>
          </a:xfrm>
          <a:prstGeom prst="rect">
            <a:avLst/>
          </a:prstGeom>
        </p:spPr>
      </p:pic>
    </p:spTree>
    <p:extLst>
      <p:ext uri="{BB962C8B-B14F-4D97-AF65-F5344CB8AC3E}">
        <p14:creationId xmlns:p14="http://schemas.microsoft.com/office/powerpoint/2010/main" val="1829702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7"/>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203652" lvl="0" indent="-203652" algn="l" rtl="0">
              <a:lnSpc>
                <a:spcPct val="90000"/>
              </a:lnSpc>
              <a:spcBef>
                <a:spcPts val="0"/>
              </a:spcBef>
              <a:spcAft>
                <a:spcPts val="0"/>
              </a:spcAft>
              <a:buClr>
                <a:schemeClr val="dk1"/>
              </a:buClr>
              <a:buSzPts val="1518"/>
              <a:buFont typeface="Arial"/>
              <a:buChar char="•"/>
            </a:pPr>
            <a:r>
              <a:rPr lang="de-DE" sz="1725"/>
              <a:t>We are able to optimize dynamic decoupling for arbitrary backend</a:t>
            </a:r>
            <a:endParaRPr/>
          </a:p>
          <a:p>
            <a:pPr marL="203652" lvl="0" indent="-107259" algn="l" rtl="0">
              <a:lnSpc>
                <a:spcPct val="90000"/>
              </a:lnSpc>
              <a:spcBef>
                <a:spcPts val="360"/>
              </a:spcBef>
              <a:spcAft>
                <a:spcPts val="0"/>
              </a:spcAft>
              <a:buClr>
                <a:schemeClr val="dk1"/>
              </a:buClr>
              <a:buSzPts val="1518"/>
              <a:buFont typeface="Arial"/>
              <a:buNone/>
            </a:pPr>
            <a:endParaRPr sz="1725"/>
          </a:p>
          <a:p>
            <a:pPr marL="203652" lvl="0" indent="-107259" algn="l" rtl="0">
              <a:lnSpc>
                <a:spcPct val="90000"/>
              </a:lnSpc>
              <a:spcBef>
                <a:spcPts val="360"/>
              </a:spcBef>
              <a:spcAft>
                <a:spcPts val="0"/>
              </a:spcAft>
              <a:buClr>
                <a:schemeClr val="dk1"/>
              </a:buClr>
              <a:buSzPts val="1518"/>
              <a:buFont typeface="Arial"/>
              <a:buNone/>
            </a:pPr>
            <a:endParaRPr sz="1725"/>
          </a:p>
        </p:txBody>
      </p:sp>
      <p:sp>
        <p:nvSpPr>
          <p:cNvPr id="183" name="Google Shape;183;p7"/>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84" name="Google Shape;184;p7"/>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18</a:t>
            </a:fld>
            <a:endParaRPr/>
          </a:p>
        </p:txBody>
      </p:sp>
      <p:sp>
        <p:nvSpPr>
          <p:cNvPr id="185" name="Google Shape;185;p7"/>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2400"/>
              <a:buFont typeface="Arial"/>
              <a:buNone/>
            </a:pPr>
            <a:r>
              <a:rPr lang="de-DE"/>
              <a:t>Results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33d4367d818_0_0"/>
          <p:cNvSpPr txBox="1">
            <a:spLocks noGrp="1"/>
          </p:cNvSpPr>
          <p:nvPr>
            <p:ph type="sldNum" idx="12"/>
          </p:nvPr>
        </p:nvSpPr>
        <p:spPr>
          <a:xfrm>
            <a:off x="216000" y="4748824"/>
            <a:ext cx="326400" cy="396300"/>
          </a:xfrm>
          <a:prstGeom prst="rect">
            <a:avLst/>
          </a:prstGeom>
        </p:spPr>
        <p:txBody>
          <a:bodyPr spcFirstLastPara="1" wrap="square" lIns="0" tIns="0" rIns="0" bIns="0" anchor="ctr" anchorCtr="0">
            <a:noAutofit/>
          </a:bodyPr>
          <a:lstStyle/>
          <a:p>
            <a:pPr marL="0" lvl="0" indent="0" algn="l" rtl="0">
              <a:spcBef>
                <a:spcPts val="0"/>
              </a:spcBef>
              <a:spcAft>
                <a:spcPts val="0"/>
              </a:spcAft>
              <a:buClr>
                <a:srgbClr val="000000"/>
              </a:buClr>
              <a:buFont typeface="Arial"/>
              <a:buNone/>
            </a:pPr>
            <a:fld id="{00000000-1234-1234-1234-123412341234}" type="slidenum">
              <a:rPr lang="de-DE"/>
              <a:t>2</a:t>
            </a:fld>
            <a:endParaRPr/>
          </a:p>
        </p:txBody>
      </p:sp>
      <p:sp>
        <p:nvSpPr>
          <p:cNvPr id="114" name="Google Shape;114;g33d4367d818_0_0"/>
          <p:cNvSpPr txBox="1">
            <a:spLocks noGrp="1"/>
          </p:cNvSpPr>
          <p:nvPr>
            <p:ph type="title"/>
          </p:nvPr>
        </p:nvSpPr>
        <p:spPr>
          <a:xfrm>
            <a:off x="396000" y="296244"/>
            <a:ext cx="6869100" cy="5760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de-DE" dirty="0" err="1"/>
              <a:t>Qiskit</a:t>
            </a:r>
            <a:r>
              <a:rPr lang="de-DE" dirty="0"/>
              <a:t> </a:t>
            </a:r>
            <a:r>
              <a:rPr lang="de-DE" dirty="0" err="1"/>
              <a:t>Transpiler</a:t>
            </a:r>
            <a:r>
              <a:rPr lang="de-DE" dirty="0"/>
              <a:t> Pipeline</a:t>
            </a:r>
            <a:endParaRPr dirty="0"/>
          </a:p>
        </p:txBody>
      </p:sp>
      <p:pic>
        <p:nvPicPr>
          <p:cNvPr id="115" name="Google Shape;115;g33d4367d818_0_0"/>
          <p:cNvPicPr preferRelativeResize="0"/>
          <p:nvPr/>
        </p:nvPicPr>
        <p:blipFill>
          <a:blip r:embed="rId3">
            <a:alphaModFix/>
          </a:blip>
          <a:stretch>
            <a:fillRect/>
          </a:stretch>
        </p:blipFill>
        <p:spPr>
          <a:xfrm>
            <a:off x="573925" y="1798198"/>
            <a:ext cx="1547100" cy="1547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5DFFC0D2-9B93-E73F-2A3F-24FD07317502}"/>
            </a:ext>
          </a:extLst>
        </p:cNvPr>
        <p:cNvGrpSpPr/>
        <p:nvPr/>
      </p:nvGrpSpPr>
      <p:grpSpPr>
        <a:xfrm>
          <a:off x="0" y="0"/>
          <a:ext cx="0" cy="0"/>
          <a:chOff x="0" y="0"/>
          <a:chExt cx="0" cy="0"/>
        </a:xfrm>
      </p:grpSpPr>
      <p:sp>
        <p:nvSpPr>
          <p:cNvPr id="113" name="Google Shape;113;g33d4367d818_0_0">
            <a:extLst>
              <a:ext uri="{FF2B5EF4-FFF2-40B4-BE49-F238E27FC236}">
                <a16:creationId xmlns:a16="http://schemas.microsoft.com/office/drawing/2014/main" id="{10AC4CAA-19AA-2130-82AD-BCD0C704F8A9}"/>
              </a:ext>
            </a:extLst>
          </p:cNvPr>
          <p:cNvSpPr txBox="1">
            <a:spLocks noGrp="1"/>
          </p:cNvSpPr>
          <p:nvPr>
            <p:ph type="sldNum" idx="12"/>
          </p:nvPr>
        </p:nvSpPr>
        <p:spPr>
          <a:xfrm>
            <a:off x="216000" y="4748824"/>
            <a:ext cx="326400" cy="396300"/>
          </a:xfrm>
          <a:prstGeom prst="rect">
            <a:avLst/>
          </a:prstGeom>
        </p:spPr>
        <p:txBody>
          <a:bodyPr spcFirstLastPara="1" wrap="square" lIns="0" tIns="0" rIns="0" bIns="0" anchor="ctr" anchorCtr="0">
            <a:noAutofit/>
          </a:bodyPr>
          <a:lstStyle/>
          <a:p>
            <a:pPr marL="0" lvl="0" indent="0" algn="l" rtl="0">
              <a:spcBef>
                <a:spcPts val="0"/>
              </a:spcBef>
              <a:spcAft>
                <a:spcPts val="0"/>
              </a:spcAft>
              <a:buClr>
                <a:srgbClr val="000000"/>
              </a:buClr>
              <a:buFont typeface="Arial"/>
              <a:buNone/>
            </a:pPr>
            <a:fld id="{00000000-1234-1234-1234-123412341234}" type="slidenum">
              <a:rPr lang="de-DE"/>
              <a:t>3</a:t>
            </a:fld>
            <a:endParaRPr/>
          </a:p>
        </p:txBody>
      </p:sp>
      <p:sp>
        <p:nvSpPr>
          <p:cNvPr id="114" name="Google Shape;114;g33d4367d818_0_0">
            <a:extLst>
              <a:ext uri="{FF2B5EF4-FFF2-40B4-BE49-F238E27FC236}">
                <a16:creationId xmlns:a16="http://schemas.microsoft.com/office/drawing/2014/main" id="{B0578BEE-408B-D8CE-6F3B-23F4F7640102}"/>
              </a:ext>
            </a:extLst>
          </p:cNvPr>
          <p:cNvSpPr txBox="1">
            <a:spLocks noGrp="1"/>
          </p:cNvSpPr>
          <p:nvPr>
            <p:ph type="title"/>
          </p:nvPr>
        </p:nvSpPr>
        <p:spPr>
          <a:xfrm>
            <a:off x="396000" y="296244"/>
            <a:ext cx="6869100" cy="5760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de-DE" dirty="0" err="1"/>
              <a:t>Qiskit</a:t>
            </a:r>
            <a:r>
              <a:rPr lang="de-DE" dirty="0"/>
              <a:t> </a:t>
            </a:r>
            <a:r>
              <a:rPr lang="de-DE" dirty="0" err="1"/>
              <a:t>Transpiler</a:t>
            </a:r>
            <a:r>
              <a:rPr lang="de-DE" dirty="0"/>
              <a:t> Pipeline</a:t>
            </a:r>
            <a:endParaRPr dirty="0"/>
          </a:p>
        </p:txBody>
      </p:sp>
      <p:pic>
        <p:nvPicPr>
          <p:cNvPr id="115" name="Google Shape;115;g33d4367d818_0_0">
            <a:extLst>
              <a:ext uri="{FF2B5EF4-FFF2-40B4-BE49-F238E27FC236}">
                <a16:creationId xmlns:a16="http://schemas.microsoft.com/office/drawing/2014/main" id="{ADD92F15-1F87-3806-4842-05C3AC17EAAF}"/>
              </a:ext>
            </a:extLst>
          </p:cNvPr>
          <p:cNvPicPr preferRelativeResize="0"/>
          <p:nvPr/>
        </p:nvPicPr>
        <p:blipFill>
          <a:blip r:embed="rId3">
            <a:alphaModFix/>
          </a:blip>
          <a:stretch>
            <a:fillRect/>
          </a:stretch>
        </p:blipFill>
        <p:spPr>
          <a:xfrm>
            <a:off x="573925" y="1798198"/>
            <a:ext cx="1547100" cy="1547100"/>
          </a:xfrm>
          <a:prstGeom prst="rect">
            <a:avLst/>
          </a:prstGeom>
          <a:noFill/>
          <a:ln>
            <a:noFill/>
          </a:ln>
        </p:spPr>
      </p:pic>
      <p:pic>
        <p:nvPicPr>
          <p:cNvPr id="3" name="Grafik 2">
            <a:extLst>
              <a:ext uri="{FF2B5EF4-FFF2-40B4-BE49-F238E27FC236}">
                <a16:creationId xmlns:a16="http://schemas.microsoft.com/office/drawing/2014/main" id="{43F5CBCA-F779-2C16-0CD2-59635963087D}"/>
              </a:ext>
            </a:extLst>
          </p:cNvPr>
          <p:cNvPicPr>
            <a:picLocks noChangeAspect="1"/>
          </p:cNvPicPr>
          <p:nvPr/>
        </p:nvPicPr>
        <p:blipFill>
          <a:blip r:embed="rId4"/>
          <a:stretch>
            <a:fillRect/>
          </a:stretch>
        </p:blipFill>
        <p:spPr>
          <a:xfrm>
            <a:off x="3125324" y="1373288"/>
            <a:ext cx="5350749" cy="2533264"/>
          </a:xfrm>
          <a:prstGeom prst="rect">
            <a:avLst/>
          </a:prstGeom>
          <a:effectLst>
            <a:outerShdw blurRad="63500" sx="102000" sy="102000" algn="ctr" rotWithShape="0">
              <a:prstClr val="black">
                <a:alpha val="40000"/>
              </a:prstClr>
            </a:outerShdw>
          </a:effectLst>
        </p:spPr>
      </p:pic>
      <p:sp>
        <p:nvSpPr>
          <p:cNvPr id="4" name="Textfeld 3">
            <a:extLst>
              <a:ext uri="{FF2B5EF4-FFF2-40B4-BE49-F238E27FC236}">
                <a16:creationId xmlns:a16="http://schemas.microsoft.com/office/drawing/2014/main" id="{50235CCD-B637-496F-F19B-2D0448C71D95}"/>
              </a:ext>
            </a:extLst>
          </p:cNvPr>
          <p:cNvSpPr txBox="1"/>
          <p:nvPr/>
        </p:nvSpPr>
        <p:spPr>
          <a:xfrm>
            <a:off x="6035040" y="500561"/>
            <a:ext cx="2223436" cy="369332"/>
          </a:xfrm>
          <a:prstGeom prst="rect">
            <a:avLst/>
          </a:prstGeom>
          <a:noFill/>
        </p:spPr>
        <p:txBody>
          <a:bodyPr wrap="square" rtlCol="0">
            <a:spAutoFit/>
          </a:bodyPr>
          <a:lstStyle/>
          <a:p>
            <a:r>
              <a:rPr lang="de-DE" sz="1800" b="1" dirty="0" err="1"/>
              <a:t>Qiskit</a:t>
            </a:r>
            <a:r>
              <a:rPr lang="de-DE" sz="1800" b="1" dirty="0"/>
              <a:t> Website</a:t>
            </a:r>
          </a:p>
        </p:txBody>
      </p:sp>
      <p:grpSp>
        <p:nvGrpSpPr>
          <p:cNvPr id="15" name="Gruppieren 14">
            <a:extLst>
              <a:ext uri="{FF2B5EF4-FFF2-40B4-BE49-F238E27FC236}">
                <a16:creationId xmlns:a16="http://schemas.microsoft.com/office/drawing/2014/main" id="{991C5CC2-DD19-98B7-9E62-26EDCF04A95A}"/>
              </a:ext>
            </a:extLst>
          </p:cNvPr>
          <p:cNvGrpSpPr/>
          <p:nvPr/>
        </p:nvGrpSpPr>
        <p:grpSpPr>
          <a:xfrm>
            <a:off x="5800699" y="914533"/>
            <a:ext cx="991080" cy="729720"/>
            <a:chOff x="5800699" y="914533"/>
            <a:chExt cx="991080" cy="729720"/>
          </a:xfrm>
        </p:grpSpPr>
        <mc:AlternateContent xmlns:mc="http://schemas.openxmlformats.org/markup-compatibility/2006" xmlns:p14="http://schemas.microsoft.com/office/powerpoint/2010/main">
          <mc:Choice Requires="p14">
            <p:contentPart p14:bwMode="auto" r:id="rId5">
              <p14:nvContentPartPr>
                <p14:cNvPr id="12" name="Freihand 11">
                  <a:extLst>
                    <a:ext uri="{FF2B5EF4-FFF2-40B4-BE49-F238E27FC236}">
                      <a16:creationId xmlns:a16="http://schemas.microsoft.com/office/drawing/2014/main" id="{27D19FB6-9415-C4EE-EA7D-82F274EAD19D}"/>
                    </a:ext>
                  </a:extLst>
                </p14:cNvPr>
                <p14:cNvContentPartPr/>
                <p14:nvPr/>
              </p14:nvContentPartPr>
              <p14:xfrm>
                <a:off x="5870539" y="914533"/>
                <a:ext cx="921240" cy="657720"/>
              </p14:xfrm>
            </p:contentPart>
          </mc:Choice>
          <mc:Fallback xmlns="">
            <p:pic>
              <p:nvPicPr>
                <p:cNvPr id="12" name="Freihand 11">
                  <a:extLst>
                    <a:ext uri="{FF2B5EF4-FFF2-40B4-BE49-F238E27FC236}">
                      <a16:creationId xmlns:a16="http://schemas.microsoft.com/office/drawing/2014/main" id="{27D19FB6-9415-C4EE-EA7D-82F274EAD19D}"/>
                    </a:ext>
                  </a:extLst>
                </p:cNvPr>
                <p:cNvPicPr/>
                <p:nvPr/>
              </p:nvPicPr>
              <p:blipFill>
                <a:blip r:embed="rId6"/>
                <a:stretch>
                  <a:fillRect/>
                </a:stretch>
              </p:blipFill>
              <p:spPr>
                <a:xfrm>
                  <a:off x="5861899" y="905533"/>
                  <a:ext cx="938880" cy="675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EBF1BB3E-A54C-50B9-F38D-167199CD5A7A}"/>
                    </a:ext>
                  </a:extLst>
                </p14:cNvPr>
                <p14:cNvContentPartPr/>
                <p14:nvPr/>
              </p14:nvContentPartPr>
              <p14:xfrm>
                <a:off x="5800699" y="1495933"/>
                <a:ext cx="118440" cy="148320"/>
              </p14:xfrm>
            </p:contentPart>
          </mc:Choice>
          <mc:Fallback xmlns="">
            <p:pic>
              <p:nvPicPr>
                <p:cNvPr id="13" name="Freihand 12">
                  <a:extLst>
                    <a:ext uri="{FF2B5EF4-FFF2-40B4-BE49-F238E27FC236}">
                      <a16:creationId xmlns:a16="http://schemas.microsoft.com/office/drawing/2014/main" id="{EBF1BB3E-A54C-50B9-F38D-167199CD5A7A}"/>
                    </a:ext>
                  </a:extLst>
                </p:cNvPr>
                <p:cNvPicPr/>
                <p:nvPr/>
              </p:nvPicPr>
              <p:blipFill>
                <a:blip r:embed="rId8"/>
                <a:stretch>
                  <a:fillRect/>
                </a:stretch>
              </p:blipFill>
              <p:spPr>
                <a:xfrm>
                  <a:off x="5791699" y="1487293"/>
                  <a:ext cx="136080" cy="165960"/>
                </a:xfrm>
                <a:prstGeom prst="rect">
                  <a:avLst/>
                </a:prstGeom>
              </p:spPr>
            </p:pic>
          </mc:Fallback>
        </mc:AlternateContent>
      </p:grpSp>
    </p:spTree>
    <p:extLst>
      <p:ext uri="{BB962C8B-B14F-4D97-AF65-F5344CB8AC3E}">
        <p14:creationId xmlns:p14="http://schemas.microsoft.com/office/powerpoint/2010/main" val="895306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74AEA09D-56C3-ED91-ECFD-58756A545D9E}"/>
            </a:ext>
          </a:extLst>
        </p:cNvPr>
        <p:cNvGrpSpPr/>
        <p:nvPr/>
      </p:nvGrpSpPr>
      <p:grpSpPr>
        <a:xfrm>
          <a:off x="0" y="0"/>
          <a:ext cx="0" cy="0"/>
          <a:chOff x="0" y="0"/>
          <a:chExt cx="0" cy="0"/>
        </a:xfrm>
      </p:grpSpPr>
      <p:sp>
        <p:nvSpPr>
          <p:cNvPr id="113" name="Google Shape;113;g33d4367d818_0_0">
            <a:extLst>
              <a:ext uri="{FF2B5EF4-FFF2-40B4-BE49-F238E27FC236}">
                <a16:creationId xmlns:a16="http://schemas.microsoft.com/office/drawing/2014/main" id="{5B8EBDEF-7D6E-BF2D-AAF9-A1F8FE200900}"/>
              </a:ext>
            </a:extLst>
          </p:cNvPr>
          <p:cNvSpPr txBox="1">
            <a:spLocks noGrp="1"/>
          </p:cNvSpPr>
          <p:nvPr>
            <p:ph type="sldNum" idx="12"/>
          </p:nvPr>
        </p:nvSpPr>
        <p:spPr>
          <a:xfrm>
            <a:off x="216000" y="4748824"/>
            <a:ext cx="326400" cy="396300"/>
          </a:xfrm>
          <a:prstGeom prst="rect">
            <a:avLst/>
          </a:prstGeom>
        </p:spPr>
        <p:txBody>
          <a:bodyPr spcFirstLastPara="1" wrap="square" lIns="0" tIns="0" rIns="0" bIns="0" anchor="ctr" anchorCtr="0">
            <a:noAutofit/>
          </a:bodyPr>
          <a:lstStyle/>
          <a:p>
            <a:pPr marL="0" lvl="0" indent="0" algn="l" rtl="0">
              <a:spcBef>
                <a:spcPts val="0"/>
              </a:spcBef>
              <a:spcAft>
                <a:spcPts val="0"/>
              </a:spcAft>
              <a:buClr>
                <a:srgbClr val="000000"/>
              </a:buClr>
              <a:buFont typeface="Arial"/>
              <a:buNone/>
            </a:pPr>
            <a:fld id="{00000000-1234-1234-1234-123412341234}" type="slidenum">
              <a:rPr lang="de-DE"/>
              <a:t>4</a:t>
            </a:fld>
            <a:endParaRPr/>
          </a:p>
        </p:txBody>
      </p:sp>
      <p:sp>
        <p:nvSpPr>
          <p:cNvPr id="114" name="Google Shape;114;g33d4367d818_0_0">
            <a:extLst>
              <a:ext uri="{FF2B5EF4-FFF2-40B4-BE49-F238E27FC236}">
                <a16:creationId xmlns:a16="http://schemas.microsoft.com/office/drawing/2014/main" id="{E0CB74D8-4044-6F2E-2085-79110CDD2413}"/>
              </a:ext>
            </a:extLst>
          </p:cNvPr>
          <p:cNvSpPr txBox="1">
            <a:spLocks noGrp="1"/>
          </p:cNvSpPr>
          <p:nvPr>
            <p:ph type="title"/>
          </p:nvPr>
        </p:nvSpPr>
        <p:spPr>
          <a:xfrm>
            <a:off x="396000" y="296244"/>
            <a:ext cx="6869100" cy="5760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de-DE" dirty="0" err="1"/>
              <a:t>Qiskit</a:t>
            </a:r>
            <a:r>
              <a:rPr lang="de-DE" dirty="0"/>
              <a:t> </a:t>
            </a:r>
            <a:r>
              <a:rPr lang="de-DE" dirty="0" err="1"/>
              <a:t>Transpiler</a:t>
            </a:r>
            <a:r>
              <a:rPr lang="de-DE" dirty="0"/>
              <a:t> Pipeline</a:t>
            </a:r>
            <a:endParaRPr dirty="0"/>
          </a:p>
        </p:txBody>
      </p:sp>
      <p:pic>
        <p:nvPicPr>
          <p:cNvPr id="3" name="Grafik 2">
            <a:extLst>
              <a:ext uri="{FF2B5EF4-FFF2-40B4-BE49-F238E27FC236}">
                <a16:creationId xmlns:a16="http://schemas.microsoft.com/office/drawing/2014/main" id="{BB1BC5F8-7D1F-9292-E008-ADEAEA81F23C}"/>
              </a:ext>
            </a:extLst>
          </p:cNvPr>
          <p:cNvPicPr>
            <a:picLocks noChangeAspect="1"/>
          </p:cNvPicPr>
          <p:nvPr/>
        </p:nvPicPr>
        <p:blipFill>
          <a:blip r:embed="rId3"/>
          <a:srcRect t="43818" b="37184"/>
          <a:stretch>
            <a:fillRect/>
          </a:stretch>
        </p:blipFill>
        <p:spPr>
          <a:xfrm>
            <a:off x="184382" y="189608"/>
            <a:ext cx="8775236" cy="789272"/>
          </a:xfrm>
          <a:prstGeom prst="rect">
            <a:avLst/>
          </a:prstGeom>
          <a:effectLst>
            <a:outerShdw blurRad="63500" sx="102000" sy="102000" algn="ctr" rotWithShape="0">
              <a:prstClr val="black">
                <a:alpha val="40000"/>
              </a:prstClr>
            </a:outerShdw>
          </a:effectLst>
        </p:spPr>
      </p:pic>
      <p:sp>
        <p:nvSpPr>
          <p:cNvPr id="8" name="Rechteck 7">
            <a:extLst>
              <a:ext uri="{FF2B5EF4-FFF2-40B4-BE49-F238E27FC236}">
                <a16:creationId xmlns:a16="http://schemas.microsoft.com/office/drawing/2014/main" id="{A696DCB7-95F9-B9CF-4056-537CB9BFBD46}"/>
              </a:ext>
            </a:extLst>
          </p:cNvPr>
          <p:cNvSpPr/>
          <p:nvPr/>
        </p:nvSpPr>
        <p:spPr>
          <a:xfrm>
            <a:off x="3118585" y="481263"/>
            <a:ext cx="3888607" cy="259882"/>
          </a:xfrm>
          <a:prstGeom prst="rect">
            <a:avLst/>
          </a:prstGeom>
          <a:solidFill>
            <a:schemeClr val="bg2">
              <a:alpha val="4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oogle Shape;115;g33d4367d818_0_0">
            <a:extLst>
              <a:ext uri="{FF2B5EF4-FFF2-40B4-BE49-F238E27FC236}">
                <a16:creationId xmlns:a16="http://schemas.microsoft.com/office/drawing/2014/main" id="{F4F676E8-5E6F-5F10-014C-448824EC5B33}"/>
              </a:ext>
            </a:extLst>
          </p:cNvPr>
          <p:cNvPicPr preferRelativeResize="0"/>
          <p:nvPr/>
        </p:nvPicPr>
        <p:blipFill>
          <a:blip r:embed="rId4">
            <a:alphaModFix/>
          </a:blip>
          <a:stretch>
            <a:fillRect/>
          </a:stretch>
        </p:blipFill>
        <p:spPr>
          <a:xfrm>
            <a:off x="573925" y="1798198"/>
            <a:ext cx="1547100" cy="1547100"/>
          </a:xfrm>
          <a:prstGeom prst="rect">
            <a:avLst/>
          </a:prstGeom>
          <a:noFill/>
          <a:ln>
            <a:noFill/>
          </a:ln>
        </p:spPr>
      </p:pic>
      <p:sp>
        <p:nvSpPr>
          <p:cNvPr id="10" name="Rechteck 9">
            <a:extLst>
              <a:ext uri="{FF2B5EF4-FFF2-40B4-BE49-F238E27FC236}">
                <a16:creationId xmlns:a16="http://schemas.microsoft.com/office/drawing/2014/main" id="{08E54279-106F-8270-F33B-68CDC004D936}"/>
              </a:ext>
            </a:extLst>
          </p:cNvPr>
          <p:cNvSpPr/>
          <p:nvPr/>
        </p:nvSpPr>
        <p:spPr>
          <a:xfrm>
            <a:off x="561652" y="2828223"/>
            <a:ext cx="1559374" cy="259882"/>
          </a:xfrm>
          <a:prstGeom prst="rect">
            <a:avLst/>
          </a:prstGeom>
          <a:solidFill>
            <a:schemeClr val="bg2">
              <a:alpha val="4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7" name="Grafik 26">
            <a:extLst>
              <a:ext uri="{FF2B5EF4-FFF2-40B4-BE49-F238E27FC236}">
                <a16:creationId xmlns:a16="http://schemas.microsoft.com/office/drawing/2014/main" id="{6765BC03-957D-8D43-E083-021D666394A1}"/>
              </a:ext>
            </a:extLst>
          </p:cNvPr>
          <p:cNvPicPr>
            <a:picLocks noChangeAspect="1"/>
          </p:cNvPicPr>
          <p:nvPr/>
        </p:nvPicPr>
        <p:blipFill>
          <a:blip r:embed="rId5"/>
          <a:stretch>
            <a:fillRect/>
          </a:stretch>
        </p:blipFill>
        <p:spPr>
          <a:xfrm>
            <a:off x="2864540" y="1223018"/>
            <a:ext cx="2644289" cy="3210410"/>
          </a:xfrm>
          <a:prstGeom prst="rect">
            <a:avLst/>
          </a:prstGeom>
          <a:effectLst>
            <a:outerShdw blurRad="63500" sx="102000" sy="102000" algn="ctr" rotWithShape="0">
              <a:prstClr val="black">
                <a:alpha val="40000"/>
              </a:prstClr>
            </a:outerShdw>
          </a:effectLst>
        </p:spPr>
      </p:pic>
      <mc:AlternateContent xmlns:mc="http://schemas.openxmlformats.org/markup-compatibility/2006" xmlns:p14="http://schemas.microsoft.com/office/powerpoint/2010/main">
        <mc:Choice Requires="p14">
          <p:contentPart p14:bwMode="auto" r:id="rId6">
            <p14:nvContentPartPr>
              <p14:cNvPr id="29" name="Freihand 28">
                <a:extLst>
                  <a:ext uri="{FF2B5EF4-FFF2-40B4-BE49-F238E27FC236}">
                    <a16:creationId xmlns:a16="http://schemas.microsoft.com/office/drawing/2014/main" id="{C02DF92E-5333-8788-8EDC-893316596CA7}"/>
                  </a:ext>
                </a:extLst>
              </p14:cNvPr>
              <p14:cNvContentPartPr/>
              <p14:nvPr/>
            </p14:nvContentPartPr>
            <p14:xfrm>
              <a:off x="2189539" y="2940973"/>
              <a:ext cx="401400" cy="360"/>
            </p14:xfrm>
          </p:contentPart>
        </mc:Choice>
        <mc:Fallback xmlns="">
          <p:pic>
            <p:nvPicPr>
              <p:cNvPr id="29" name="Freihand 28">
                <a:extLst>
                  <a:ext uri="{FF2B5EF4-FFF2-40B4-BE49-F238E27FC236}">
                    <a16:creationId xmlns:a16="http://schemas.microsoft.com/office/drawing/2014/main" id="{C02DF92E-5333-8788-8EDC-893316596CA7}"/>
                  </a:ext>
                </a:extLst>
              </p:cNvPr>
              <p:cNvPicPr/>
              <p:nvPr/>
            </p:nvPicPr>
            <p:blipFill>
              <a:blip r:embed="rId7"/>
              <a:stretch>
                <a:fillRect/>
              </a:stretch>
            </p:blipFill>
            <p:spPr>
              <a:xfrm>
                <a:off x="2180539" y="2932333"/>
                <a:ext cx="419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3" name="Freihand 32">
                <a:extLst>
                  <a:ext uri="{FF2B5EF4-FFF2-40B4-BE49-F238E27FC236}">
                    <a16:creationId xmlns:a16="http://schemas.microsoft.com/office/drawing/2014/main" id="{521FC4F3-63CB-4EC2-BEB2-A0AC5A0A8456}"/>
                  </a:ext>
                </a:extLst>
              </p14:cNvPr>
              <p14:cNvContentPartPr/>
              <p14:nvPr/>
            </p14:nvContentPartPr>
            <p14:xfrm>
              <a:off x="2574019" y="2860693"/>
              <a:ext cx="105120" cy="154080"/>
            </p14:xfrm>
          </p:contentPart>
        </mc:Choice>
        <mc:Fallback xmlns="">
          <p:pic>
            <p:nvPicPr>
              <p:cNvPr id="33" name="Freihand 32">
                <a:extLst>
                  <a:ext uri="{FF2B5EF4-FFF2-40B4-BE49-F238E27FC236}">
                    <a16:creationId xmlns:a16="http://schemas.microsoft.com/office/drawing/2014/main" id="{521FC4F3-63CB-4EC2-BEB2-A0AC5A0A8456}"/>
                  </a:ext>
                </a:extLst>
              </p:cNvPr>
              <p:cNvPicPr/>
              <p:nvPr/>
            </p:nvPicPr>
            <p:blipFill>
              <a:blip r:embed="rId9"/>
              <a:stretch>
                <a:fillRect/>
              </a:stretch>
            </p:blipFill>
            <p:spPr>
              <a:xfrm>
                <a:off x="2565379" y="2852053"/>
                <a:ext cx="122760" cy="171720"/>
              </a:xfrm>
              <a:prstGeom prst="rect">
                <a:avLst/>
              </a:prstGeom>
            </p:spPr>
          </p:pic>
        </mc:Fallback>
      </mc:AlternateContent>
      <p:sp>
        <p:nvSpPr>
          <p:cNvPr id="34" name="Textfeld 33">
            <a:extLst>
              <a:ext uri="{FF2B5EF4-FFF2-40B4-BE49-F238E27FC236}">
                <a16:creationId xmlns:a16="http://schemas.microsoft.com/office/drawing/2014/main" id="{569F0236-9896-9902-16E2-27B7DF22A6C6}"/>
              </a:ext>
            </a:extLst>
          </p:cNvPr>
          <p:cNvSpPr txBox="1"/>
          <p:nvPr/>
        </p:nvSpPr>
        <p:spPr>
          <a:xfrm>
            <a:off x="5599383" y="1475032"/>
            <a:ext cx="3544617" cy="2585323"/>
          </a:xfrm>
          <a:prstGeom prst="rect">
            <a:avLst/>
          </a:prstGeom>
          <a:noFill/>
        </p:spPr>
        <p:txBody>
          <a:bodyPr wrap="square" rtlCol="0">
            <a:spAutoFit/>
          </a:bodyPr>
          <a:lstStyle/>
          <a:p>
            <a:r>
              <a:rPr lang="de-DE" sz="1800" b="1" dirty="0"/>
              <a:t>total </a:t>
            </a:r>
            <a:r>
              <a:rPr lang="de-DE" sz="1800" b="1" dirty="0" err="1"/>
              <a:t>of</a:t>
            </a:r>
            <a:r>
              <a:rPr lang="de-DE" sz="1800" b="1" dirty="0"/>
              <a:t> 27 different </a:t>
            </a:r>
            <a:r>
              <a:rPr lang="de-DE" sz="1800" b="1" dirty="0" err="1"/>
              <a:t>passes</a:t>
            </a:r>
            <a:br>
              <a:rPr lang="de-DE" sz="1800" dirty="0"/>
            </a:br>
            <a:r>
              <a:rPr lang="de-DE" sz="1800" dirty="0">
                <a:sym typeface="Wingdings" pitchFamily="2" charset="2"/>
              </a:rPr>
              <a:t> MANY possible </a:t>
            </a:r>
            <a:r>
              <a:rPr lang="de-DE" sz="1800" dirty="0" err="1">
                <a:sym typeface="Wingdings" pitchFamily="2" charset="2"/>
              </a:rPr>
              <a:t>combinations</a:t>
            </a:r>
            <a:br>
              <a:rPr lang="de-DE" sz="1800" dirty="0">
                <a:sym typeface="Wingdings" pitchFamily="2" charset="2"/>
              </a:rPr>
            </a:br>
            <a:r>
              <a:rPr lang="de-DE" sz="1800" dirty="0">
                <a:sym typeface="Wingdings" pitchFamily="2" charset="2"/>
              </a:rPr>
              <a:t> </a:t>
            </a:r>
            <a:r>
              <a:rPr lang="de-DE" sz="1800" dirty="0" err="1">
                <a:sym typeface="Wingdings" pitchFamily="2" charset="2"/>
              </a:rPr>
              <a:t>Using</a:t>
            </a:r>
            <a:r>
              <a:rPr lang="de-DE" sz="1800" dirty="0">
                <a:sym typeface="Wingdings" pitchFamily="2" charset="2"/>
              </a:rPr>
              <a:t> all </a:t>
            </a:r>
            <a:r>
              <a:rPr lang="de-DE" sz="1800" dirty="0" err="1">
                <a:sym typeface="Wingdings" pitchFamily="2" charset="2"/>
              </a:rPr>
              <a:t>is</a:t>
            </a:r>
            <a:r>
              <a:rPr lang="de-DE" sz="1800" dirty="0">
                <a:sym typeface="Wingdings" pitchFamily="2" charset="2"/>
              </a:rPr>
              <a:t> not </a:t>
            </a:r>
            <a:r>
              <a:rPr lang="de-DE" sz="1800" dirty="0" err="1">
                <a:sym typeface="Wingdings" pitchFamily="2" charset="2"/>
              </a:rPr>
              <a:t>reasonable</a:t>
            </a:r>
            <a:br>
              <a:rPr lang="de-DE" sz="1800" dirty="0">
                <a:sym typeface="Wingdings" pitchFamily="2" charset="2"/>
              </a:rPr>
            </a:br>
            <a:r>
              <a:rPr lang="de-DE" sz="1800" dirty="0">
                <a:sym typeface="Wingdings" pitchFamily="2" charset="2"/>
              </a:rPr>
              <a:t>    (</a:t>
            </a:r>
            <a:r>
              <a:rPr lang="de-DE" sz="1800" dirty="0" err="1">
                <a:sym typeface="Wingdings" pitchFamily="2" charset="2"/>
              </a:rPr>
              <a:t>especially</a:t>
            </a:r>
            <a:r>
              <a:rPr lang="de-DE" sz="1800" dirty="0">
                <a:sym typeface="Wingdings" pitchFamily="2" charset="2"/>
              </a:rPr>
              <a:t> </a:t>
            </a:r>
            <a:r>
              <a:rPr lang="de-DE" sz="1800" dirty="0" err="1">
                <a:sym typeface="Wingdings" pitchFamily="2" charset="2"/>
              </a:rPr>
              <a:t>for</a:t>
            </a:r>
            <a:r>
              <a:rPr lang="de-DE" sz="1800" dirty="0">
                <a:sym typeface="Wingdings" pitchFamily="2" charset="2"/>
              </a:rPr>
              <a:t> large </a:t>
            </a:r>
            <a:r>
              <a:rPr lang="de-DE" sz="1800" dirty="0" err="1">
                <a:sym typeface="Wingdings" pitchFamily="2" charset="2"/>
              </a:rPr>
              <a:t>circuits</a:t>
            </a:r>
            <a:r>
              <a:rPr lang="de-DE" sz="1800" dirty="0">
                <a:sym typeface="Wingdings" pitchFamily="2" charset="2"/>
              </a:rPr>
              <a:t>)</a:t>
            </a:r>
          </a:p>
          <a:p>
            <a:endParaRPr lang="de-DE" sz="1800" dirty="0">
              <a:sym typeface="Wingdings" pitchFamily="2" charset="2"/>
            </a:endParaRPr>
          </a:p>
          <a:p>
            <a:endParaRPr lang="de-DE" sz="1800" dirty="0">
              <a:sym typeface="Wingdings" pitchFamily="2" charset="2"/>
            </a:endParaRPr>
          </a:p>
          <a:p>
            <a:r>
              <a:rPr lang="de-DE" sz="1800" b="1" dirty="0" err="1">
                <a:sym typeface="Wingdings" pitchFamily="2" charset="2"/>
              </a:rPr>
              <a:t>Our</a:t>
            </a:r>
            <a:r>
              <a:rPr lang="de-DE" sz="1800" b="1" dirty="0">
                <a:sym typeface="Wingdings" pitchFamily="2" charset="2"/>
              </a:rPr>
              <a:t> Idea: </a:t>
            </a:r>
            <a:br>
              <a:rPr lang="de-DE" sz="1800" dirty="0">
                <a:sym typeface="Wingdings" pitchFamily="2" charset="2"/>
              </a:rPr>
            </a:br>
            <a:r>
              <a:rPr lang="de-DE" sz="1800" dirty="0" err="1">
                <a:sym typeface="Wingdings" pitchFamily="2" charset="2"/>
              </a:rPr>
              <a:t>Predict</a:t>
            </a:r>
            <a:r>
              <a:rPr lang="de-DE" sz="1800" dirty="0">
                <a:sym typeface="Wingdings" pitchFamily="2" charset="2"/>
              </a:rPr>
              <a:t> Optimal </a:t>
            </a:r>
            <a:r>
              <a:rPr lang="de-DE" sz="1800" dirty="0" err="1">
                <a:sym typeface="Wingdings" pitchFamily="2" charset="2"/>
              </a:rPr>
              <a:t>Combinations</a:t>
            </a:r>
            <a:r>
              <a:rPr lang="de-DE" sz="1800" dirty="0">
                <a:sym typeface="Wingdings" pitchFamily="2" charset="2"/>
              </a:rPr>
              <a:t> </a:t>
            </a:r>
            <a:r>
              <a:rPr lang="de-DE" sz="1800" dirty="0" err="1">
                <a:sym typeface="Wingdings" pitchFamily="2" charset="2"/>
              </a:rPr>
              <a:t>with</a:t>
            </a:r>
            <a:r>
              <a:rPr lang="de-DE" sz="1800" dirty="0">
                <a:sym typeface="Wingdings" pitchFamily="2" charset="2"/>
              </a:rPr>
              <a:t> </a:t>
            </a:r>
            <a:r>
              <a:rPr lang="de-DE" sz="1800" dirty="0" err="1">
                <a:sym typeface="Wingdings" pitchFamily="2" charset="2"/>
              </a:rPr>
              <a:t>Machine</a:t>
            </a:r>
            <a:r>
              <a:rPr lang="de-DE" sz="1800" dirty="0">
                <a:sym typeface="Wingdings" pitchFamily="2" charset="2"/>
              </a:rPr>
              <a:t> Learning</a:t>
            </a:r>
            <a:endParaRPr lang="de-DE" sz="1800" dirty="0"/>
          </a:p>
        </p:txBody>
      </p:sp>
      <p:pic>
        <p:nvPicPr>
          <p:cNvPr id="1026" name="Picture 2" descr="Machine Learning Basics">
            <a:extLst>
              <a:ext uri="{FF2B5EF4-FFF2-40B4-BE49-F238E27FC236}">
                <a16:creationId xmlns:a16="http://schemas.microsoft.com/office/drawing/2014/main" id="{551979D9-3607-D5E4-5CBF-D0607B4563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39068" y="3506357"/>
            <a:ext cx="1446708" cy="108536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7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4">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0820AC8-7FDA-4CF6-B3E1-270CFD593605}"/>
              </a:ext>
            </a:extLst>
          </p:cNvPr>
          <p:cNvSpPr>
            <a:spLocks noGrp="1"/>
          </p:cNvSpPr>
          <p:nvPr>
            <p:ph type="body" idx="1"/>
          </p:nvPr>
        </p:nvSpPr>
        <p:spPr>
          <a:xfrm>
            <a:off x="259961" y="1187999"/>
            <a:ext cx="4697053" cy="3365893"/>
          </a:xfrm>
        </p:spPr>
        <p:txBody>
          <a:bodyPr>
            <a:normAutofit/>
          </a:bodyPr>
          <a:lstStyle/>
          <a:p>
            <a:pPr marL="116840" indent="0">
              <a:buNone/>
            </a:pPr>
            <a:r>
              <a:rPr lang="de-DE" dirty="0" err="1"/>
              <a:t>Step</a:t>
            </a:r>
            <a:r>
              <a:rPr lang="de-DE" dirty="0"/>
              <a:t> 1: </a:t>
            </a:r>
            <a:r>
              <a:rPr lang="de-DE" b="1" dirty="0"/>
              <a:t>Gather Data</a:t>
            </a:r>
          </a:p>
          <a:p>
            <a:pPr marL="116840" indent="0">
              <a:buNone/>
            </a:pPr>
            <a:endParaRPr lang="de-DE" b="1" dirty="0"/>
          </a:p>
          <a:p>
            <a:pPr marL="116840" indent="0">
              <a:buNone/>
            </a:pPr>
            <a:r>
              <a:rPr lang="de-DE" b="1" dirty="0" err="1"/>
              <a:t>Aim</a:t>
            </a:r>
            <a:r>
              <a:rPr lang="de-DE" b="1" dirty="0"/>
              <a:t>: </a:t>
            </a:r>
            <a:r>
              <a:rPr lang="de-DE" dirty="0"/>
              <a:t>Execute Compiler Passes</a:t>
            </a:r>
            <a:br>
              <a:rPr lang="de-DE" dirty="0"/>
            </a:br>
            <a:r>
              <a:rPr lang="de-DE" dirty="0"/>
              <a:t>on MQT-Bench Benchmarking Set &amp;</a:t>
            </a:r>
            <a:br>
              <a:rPr lang="de-DE" dirty="0"/>
            </a:br>
            <a:r>
              <a:rPr lang="de-DE" dirty="0" err="1"/>
              <a:t>measure</a:t>
            </a:r>
            <a:r>
              <a:rPr lang="de-DE" dirty="0"/>
              <a:t> </a:t>
            </a:r>
            <a:r>
              <a:rPr lang="de-DE" dirty="0" err="1"/>
              <a:t>how</a:t>
            </a:r>
            <a:r>
              <a:rPr lang="de-DE" dirty="0"/>
              <a:t> </a:t>
            </a:r>
            <a:r>
              <a:rPr lang="de-DE" dirty="0" err="1"/>
              <a:t>they</a:t>
            </a:r>
            <a:r>
              <a:rPr lang="de-DE" dirty="0"/>
              <a:t> </a:t>
            </a:r>
            <a:r>
              <a:rPr lang="de-DE" dirty="0" err="1"/>
              <a:t>effect</a:t>
            </a:r>
            <a:r>
              <a:rPr lang="de-DE" dirty="0"/>
              <a:t> </a:t>
            </a:r>
            <a:r>
              <a:rPr lang="de-DE" dirty="0" err="1"/>
              <a:t>the</a:t>
            </a:r>
            <a:r>
              <a:rPr lang="de-DE" dirty="0"/>
              <a:t> </a:t>
            </a:r>
            <a:r>
              <a:rPr lang="de-DE" dirty="0" err="1"/>
              <a:t>circuits</a:t>
            </a:r>
            <a:r>
              <a:rPr lang="de-DE" dirty="0"/>
              <a:t>.</a:t>
            </a:r>
          </a:p>
          <a:p>
            <a:pPr marL="116840" indent="0">
              <a:buNone/>
            </a:pPr>
            <a:endParaRPr lang="de-DE" b="1" dirty="0"/>
          </a:p>
          <a:p>
            <a:pPr marL="116840" indent="0">
              <a:buNone/>
            </a:pPr>
            <a:r>
              <a:rPr lang="de-DE" b="1" dirty="0">
                <a:sym typeface="Wingdings" pitchFamily="2" charset="2"/>
              </a:rPr>
              <a:t> Takes a </a:t>
            </a:r>
            <a:r>
              <a:rPr lang="de-DE" b="1" dirty="0" err="1">
                <a:sym typeface="Wingdings" pitchFamily="2" charset="2"/>
              </a:rPr>
              <a:t>lot</a:t>
            </a:r>
            <a:r>
              <a:rPr lang="de-DE" b="1" dirty="0">
                <a:sym typeface="Wingdings" pitchFamily="2" charset="2"/>
              </a:rPr>
              <a:t> </a:t>
            </a:r>
            <a:r>
              <a:rPr lang="de-DE" b="1" dirty="0" err="1">
                <a:sym typeface="Wingdings" pitchFamily="2" charset="2"/>
              </a:rPr>
              <a:t>of</a:t>
            </a:r>
            <a:r>
              <a:rPr lang="de-DE" b="1" dirty="0">
                <a:sym typeface="Wingdings" pitchFamily="2" charset="2"/>
              </a:rPr>
              <a:t> time… </a:t>
            </a:r>
            <a:r>
              <a:rPr lang="de-DE" b="1" dirty="0" err="1">
                <a:sym typeface="Wingdings" pitchFamily="2" charset="2"/>
              </a:rPr>
              <a:t>solution</a:t>
            </a:r>
            <a:r>
              <a:rPr lang="de-DE" b="1" dirty="0">
                <a:sym typeface="Wingdings" pitchFamily="2" charset="2"/>
              </a:rPr>
              <a:t>:</a:t>
            </a:r>
            <a:br>
              <a:rPr lang="de-DE" b="1" dirty="0">
                <a:sym typeface="Wingdings" pitchFamily="2" charset="2"/>
              </a:rPr>
            </a:br>
            <a:r>
              <a:rPr lang="de-DE" dirty="0">
                <a:sym typeface="Wingdings" pitchFamily="2" charset="2"/>
              </a:rPr>
              <a:t>(1) Drop all </a:t>
            </a:r>
            <a:r>
              <a:rPr lang="de-DE" dirty="0" err="1">
                <a:sym typeface="Wingdings" pitchFamily="2" charset="2"/>
              </a:rPr>
              <a:t>circuits</a:t>
            </a:r>
            <a:r>
              <a:rPr lang="de-DE" dirty="0">
                <a:sym typeface="Wingdings" pitchFamily="2" charset="2"/>
              </a:rPr>
              <a:t> </a:t>
            </a:r>
            <a:r>
              <a:rPr lang="de-DE" dirty="0" err="1">
                <a:sym typeface="Wingdings" pitchFamily="2" charset="2"/>
              </a:rPr>
              <a:t>with</a:t>
            </a:r>
            <a:r>
              <a:rPr lang="de-DE" dirty="0">
                <a:sym typeface="Wingdings" pitchFamily="2" charset="2"/>
              </a:rPr>
              <a:t> &gt; 25 </a:t>
            </a:r>
            <a:r>
              <a:rPr lang="de-DE" dirty="0" err="1">
                <a:sym typeface="Wingdings" pitchFamily="2" charset="2"/>
              </a:rPr>
              <a:t>qubits</a:t>
            </a:r>
            <a:endParaRPr lang="de-DE" dirty="0">
              <a:sym typeface="Wingdings" pitchFamily="2" charset="2"/>
            </a:endParaRPr>
          </a:p>
          <a:p>
            <a:pPr marL="116840" indent="0">
              <a:buNone/>
            </a:pPr>
            <a:r>
              <a:rPr lang="de-DE" dirty="0"/>
              <a:t>(2) Do not </a:t>
            </a:r>
            <a:r>
              <a:rPr lang="de-DE" dirty="0" err="1"/>
              <a:t>test</a:t>
            </a:r>
            <a:r>
              <a:rPr lang="de-DE" dirty="0"/>
              <a:t> all possible </a:t>
            </a:r>
            <a:r>
              <a:rPr lang="de-DE" dirty="0" err="1"/>
              <a:t>combinations</a:t>
            </a:r>
            <a:r>
              <a:rPr lang="de-DE" dirty="0"/>
              <a:t> </a:t>
            </a:r>
            <a:r>
              <a:rPr lang="de-DE" dirty="0" err="1"/>
              <a:t>of</a:t>
            </a:r>
            <a:r>
              <a:rPr lang="de-DE" dirty="0"/>
              <a:t> </a:t>
            </a:r>
            <a:r>
              <a:rPr lang="de-DE" dirty="0" err="1"/>
              <a:t>compiler</a:t>
            </a:r>
            <a:r>
              <a:rPr lang="de-DE" dirty="0"/>
              <a:t> </a:t>
            </a:r>
            <a:r>
              <a:rPr lang="de-DE" dirty="0" err="1"/>
              <a:t>passes</a:t>
            </a:r>
            <a:r>
              <a:rPr lang="de-DE" dirty="0"/>
              <a:t>, </a:t>
            </a:r>
            <a:r>
              <a:rPr lang="de-DE" dirty="0" err="1"/>
              <a:t>only</a:t>
            </a:r>
            <a:r>
              <a:rPr lang="de-DE" dirty="0"/>
              <a:t> </a:t>
            </a:r>
            <a:r>
              <a:rPr lang="de-DE" dirty="0" err="1"/>
              <a:t>test</a:t>
            </a:r>
            <a:r>
              <a:rPr lang="de-DE" dirty="0"/>
              <a:t> </a:t>
            </a:r>
            <a:r>
              <a:rPr lang="de-DE" dirty="0" err="1"/>
              <a:t>pairs</a:t>
            </a:r>
            <a:r>
              <a:rPr lang="de-DE" dirty="0"/>
              <a:t> </a:t>
            </a:r>
            <a:r>
              <a:rPr lang="de-DE" dirty="0" err="1"/>
              <a:t>of</a:t>
            </a:r>
            <a:r>
              <a:rPr lang="de-DE" dirty="0"/>
              <a:t> 3</a:t>
            </a:r>
            <a:br>
              <a:rPr lang="de-DE" dirty="0"/>
            </a:br>
            <a:r>
              <a:rPr lang="de-DE" dirty="0"/>
              <a:t>(still a total </a:t>
            </a:r>
            <a:r>
              <a:rPr lang="de-DE" dirty="0" err="1"/>
              <a:t>of</a:t>
            </a:r>
            <a:r>
              <a:rPr lang="de-DE" dirty="0"/>
              <a:t> ~1000 </a:t>
            </a:r>
            <a:r>
              <a:rPr lang="de-DE" dirty="0" err="1"/>
              <a:t>passes</a:t>
            </a:r>
            <a:r>
              <a:rPr lang="de-DE" dirty="0"/>
              <a:t> / </a:t>
            </a:r>
            <a:r>
              <a:rPr lang="de-DE" dirty="0" err="1"/>
              <a:t>circuit</a:t>
            </a:r>
            <a:r>
              <a:rPr lang="de-DE" dirty="0"/>
              <a:t>)</a:t>
            </a:r>
            <a:endParaRPr lang="de-DE" b="1" dirty="0"/>
          </a:p>
        </p:txBody>
      </p:sp>
      <p:sp>
        <p:nvSpPr>
          <p:cNvPr id="3" name="Foliennummernplatzhalter 2">
            <a:extLst>
              <a:ext uri="{FF2B5EF4-FFF2-40B4-BE49-F238E27FC236}">
                <a16:creationId xmlns:a16="http://schemas.microsoft.com/office/drawing/2014/main" id="{D7647A0E-8B9D-9FFA-BA1A-2BEA46C15EC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de-DE" smtClean="0"/>
              <a:t>5</a:t>
            </a:fld>
            <a:endParaRPr lang="de-DE"/>
          </a:p>
        </p:txBody>
      </p:sp>
      <p:sp>
        <p:nvSpPr>
          <p:cNvPr id="4" name="Titel 3">
            <a:extLst>
              <a:ext uri="{FF2B5EF4-FFF2-40B4-BE49-F238E27FC236}">
                <a16:creationId xmlns:a16="http://schemas.microsoft.com/office/drawing/2014/main" id="{88B22882-A72A-EF4B-C8AD-92A29E4AC694}"/>
              </a:ext>
            </a:extLst>
          </p:cNvPr>
          <p:cNvSpPr>
            <a:spLocks noGrp="1"/>
          </p:cNvSpPr>
          <p:nvPr>
            <p:ph type="title"/>
          </p:nvPr>
        </p:nvSpPr>
        <p:spPr/>
        <p:txBody>
          <a:bodyPr/>
          <a:lstStyle/>
          <a:p>
            <a:r>
              <a:rPr lang="de-DE" dirty="0" err="1"/>
              <a:t>Applying</a:t>
            </a:r>
            <a:r>
              <a:rPr lang="de-DE" dirty="0"/>
              <a:t> </a:t>
            </a:r>
            <a:r>
              <a:rPr lang="de-DE" dirty="0" err="1"/>
              <a:t>Machine</a:t>
            </a:r>
            <a:r>
              <a:rPr lang="de-DE" dirty="0"/>
              <a:t> Learning</a:t>
            </a:r>
          </a:p>
        </p:txBody>
      </p:sp>
      <p:pic>
        <p:nvPicPr>
          <p:cNvPr id="7" name="Grafik 6">
            <a:extLst>
              <a:ext uri="{FF2B5EF4-FFF2-40B4-BE49-F238E27FC236}">
                <a16:creationId xmlns:a16="http://schemas.microsoft.com/office/drawing/2014/main" id="{42F33FAA-33B6-67D6-11DF-D188E0CBD57E}"/>
              </a:ext>
            </a:extLst>
          </p:cNvPr>
          <p:cNvPicPr>
            <a:picLocks noChangeAspect="1"/>
          </p:cNvPicPr>
          <p:nvPr/>
        </p:nvPicPr>
        <p:blipFill>
          <a:blip r:embed="rId2"/>
          <a:srcRect l="21413"/>
          <a:stretch>
            <a:fillRect/>
          </a:stretch>
        </p:blipFill>
        <p:spPr>
          <a:xfrm>
            <a:off x="5235577" y="498426"/>
            <a:ext cx="3648462" cy="4055466"/>
          </a:xfrm>
          <a:prstGeom prst="rect">
            <a:avLst/>
          </a:prstGeom>
          <a:effectLst>
            <a:outerShdw blurRad="63500" sx="102000" sy="102000" algn="ctr" rotWithShape="0">
              <a:prstClr val="black">
                <a:alpha val="40000"/>
              </a:prstClr>
            </a:outerShdw>
          </a:effectLst>
        </p:spPr>
      </p:pic>
      <p:sp>
        <p:nvSpPr>
          <p:cNvPr id="8" name="Textfeld 7">
            <a:extLst>
              <a:ext uri="{FF2B5EF4-FFF2-40B4-BE49-F238E27FC236}">
                <a16:creationId xmlns:a16="http://schemas.microsoft.com/office/drawing/2014/main" id="{399A1D0D-623F-868F-F70E-8B10EEFB704B}"/>
              </a:ext>
            </a:extLst>
          </p:cNvPr>
          <p:cNvSpPr txBox="1"/>
          <p:nvPr/>
        </p:nvSpPr>
        <p:spPr>
          <a:xfrm>
            <a:off x="5125956" y="111578"/>
            <a:ext cx="1838965" cy="369332"/>
          </a:xfrm>
          <a:prstGeom prst="rect">
            <a:avLst/>
          </a:prstGeom>
          <a:noFill/>
        </p:spPr>
        <p:txBody>
          <a:bodyPr wrap="none" rtlCol="0">
            <a:spAutoFit/>
          </a:bodyPr>
          <a:lstStyle/>
          <a:p>
            <a:r>
              <a:rPr lang="de-DE" sz="1800" b="1" dirty="0"/>
              <a:t>Output </a:t>
            </a:r>
            <a:r>
              <a:rPr lang="de-DE" sz="1800" b="1" dirty="0" err="1"/>
              <a:t>Step</a:t>
            </a:r>
            <a:r>
              <a:rPr lang="de-DE" sz="1800" b="1" dirty="0"/>
              <a:t> 1:</a:t>
            </a:r>
          </a:p>
        </p:txBody>
      </p:sp>
      <p:sp>
        <p:nvSpPr>
          <p:cNvPr id="10" name="Textfeld 9">
            <a:extLst>
              <a:ext uri="{FF2B5EF4-FFF2-40B4-BE49-F238E27FC236}">
                <a16:creationId xmlns:a16="http://schemas.microsoft.com/office/drawing/2014/main" id="{9FE79CE3-BA25-7277-DB43-8B66AAC57832}"/>
              </a:ext>
            </a:extLst>
          </p:cNvPr>
          <p:cNvSpPr txBox="1"/>
          <p:nvPr/>
        </p:nvSpPr>
        <p:spPr>
          <a:xfrm>
            <a:off x="6964921" y="157744"/>
            <a:ext cx="1915909" cy="276999"/>
          </a:xfrm>
          <a:prstGeom prst="rect">
            <a:avLst/>
          </a:prstGeom>
          <a:noFill/>
        </p:spPr>
        <p:txBody>
          <a:bodyPr wrap="none" rtlCol="0">
            <a:spAutoFit/>
          </a:bodyPr>
          <a:lstStyle/>
          <a:p>
            <a:r>
              <a:rPr lang="de-DE" sz="1200" dirty="0"/>
              <a:t>(</a:t>
            </a:r>
            <a:r>
              <a:rPr lang="de-DE" sz="1200" dirty="0" err="1"/>
              <a:t>around</a:t>
            </a:r>
            <a:r>
              <a:rPr lang="de-DE" sz="1200" dirty="0"/>
              <a:t> 250 </a:t>
            </a:r>
            <a:r>
              <a:rPr lang="de-DE" sz="1200" dirty="0" err="1"/>
              <a:t>of</a:t>
            </a:r>
            <a:r>
              <a:rPr lang="de-DE" sz="1200" dirty="0"/>
              <a:t> such </a:t>
            </a:r>
            <a:r>
              <a:rPr lang="de-DE" sz="1200" dirty="0" err="1"/>
              <a:t>files</a:t>
            </a:r>
            <a:r>
              <a:rPr lang="de-DE" sz="1200" dirty="0"/>
              <a:t>)</a:t>
            </a:r>
          </a:p>
        </p:txBody>
      </p:sp>
    </p:spTree>
    <p:extLst>
      <p:ext uri="{BB962C8B-B14F-4D97-AF65-F5344CB8AC3E}">
        <p14:creationId xmlns:p14="http://schemas.microsoft.com/office/powerpoint/2010/main" val="194282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A6C82-72EC-CD8A-A25C-97B5C74527B4}"/>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EC905FAD-15C7-CA71-ED5F-691E6D3AE3FB}"/>
              </a:ext>
            </a:extLst>
          </p:cNvPr>
          <p:cNvSpPr>
            <a:spLocks noGrp="1"/>
          </p:cNvSpPr>
          <p:nvPr>
            <p:ph type="body" idx="1"/>
          </p:nvPr>
        </p:nvSpPr>
        <p:spPr>
          <a:xfrm>
            <a:off x="259961" y="1187999"/>
            <a:ext cx="4697053" cy="3365893"/>
          </a:xfrm>
        </p:spPr>
        <p:txBody>
          <a:bodyPr>
            <a:normAutofit/>
          </a:bodyPr>
          <a:lstStyle/>
          <a:p>
            <a:pPr marL="116840" indent="0">
              <a:buNone/>
            </a:pPr>
            <a:r>
              <a:rPr lang="de-DE" dirty="0" err="1"/>
              <a:t>Step</a:t>
            </a:r>
            <a:r>
              <a:rPr lang="de-DE" dirty="0"/>
              <a:t> 2: </a:t>
            </a:r>
            <a:r>
              <a:rPr lang="de-DE" b="1" dirty="0"/>
              <a:t>Train Model</a:t>
            </a:r>
          </a:p>
          <a:p>
            <a:pPr marL="116840" indent="0">
              <a:buNone/>
            </a:pPr>
            <a:endParaRPr lang="de-DE" b="1" dirty="0"/>
          </a:p>
          <a:p>
            <a:r>
              <a:rPr lang="de-DE" dirty="0" err="1"/>
              <a:t>Uses</a:t>
            </a:r>
            <a:r>
              <a:rPr lang="de-DE" dirty="0"/>
              <a:t> multi-label </a:t>
            </a:r>
            <a:r>
              <a:rPr lang="de-DE" dirty="0" err="1"/>
              <a:t>classificator</a:t>
            </a:r>
            <a:br>
              <a:rPr lang="de-DE" dirty="0"/>
            </a:br>
            <a:r>
              <a:rPr lang="de-DE" dirty="0" err="1"/>
              <a:t>supervised</a:t>
            </a:r>
            <a:r>
              <a:rPr lang="de-DE" dirty="0"/>
              <a:t> Learning.</a:t>
            </a:r>
          </a:p>
          <a:p>
            <a:endParaRPr lang="de-DE" b="1" dirty="0"/>
          </a:p>
          <a:p>
            <a:r>
              <a:rPr lang="de-DE" dirty="0" err="1"/>
              <a:t>Implementations</a:t>
            </a:r>
            <a:r>
              <a:rPr lang="de-DE" dirty="0"/>
              <a:t> Details </a:t>
            </a:r>
            <a:r>
              <a:rPr lang="de-DE" dirty="0" err="1"/>
              <a:t>are</a:t>
            </a:r>
            <a:r>
              <a:rPr lang="de-DE" dirty="0"/>
              <a:t> </a:t>
            </a:r>
            <a:r>
              <a:rPr lang="de-DE" dirty="0" err="1"/>
              <a:t>too</a:t>
            </a:r>
            <a:br>
              <a:rPr lang="de-DE" dirty="0"/>
            </a:br>
            <a:r>
              <a:rPr lang="de-DE" dirty="0" err="1"/>
              <a:t>much</a:t>
            </a:r>
            <a:r>
              <a:rPr lang="de-DE" dirty="0"/>
              <a:t> </a:t>
            </a:r>
            <a:r>
              <a:rPr lang="de-DE" dirty="0" err="1"/>
              <a:t>for</a:t>
            </a:r>
            <a:r>
              <a:rPr lang="de-DE" dirty="0"/>
              <a:t> </a:t>
            </a:r>
            <a:r>
              <a:rPr lang="de-DE" dirty="0" err="1"/>
              <a:t>this</a:t>
            </a:r>
            <a:r>
              <a:rPr lang="de-DE" dirty="0"/>
              <a:t> </a:t>
            </a:r>
            <a:r>
              <a:rPr lang="de-DE" dirty="0" err="1"/>
              <a:t>short</a:t>
            </a:r>
            <a:r>
              <a:rPr lang="de-DE" dirty="0"/>
              <a:t> </a:t>
            </a:r>
            <a:r>
              <a:rPr lang="de-DE" dirty="0" err="1"/>
              <a:t>presentation</a:t>
            </a:r>
            <a:r>
              <a:rPr lang="de-DE" dirty="0"/>
              <a:t>,</a:t>
            </a:r>
            <a:br>
              <a:rPr lang="de-DE" dirty="0"/>
            </a:br>
            <a:r>
              <a:rPr lang="de-DE" dirty="0" err="1"/>
              <a:t>we</a:t>
            </a:r>
            <a:r>
              <a:rPr lang="de-DE" dirty="0"/>
              <a:t> </a:t>
            </a:r>
            <a:r>
              <a:rPr lang="de-DE" dirty="0" err="1"/>
              <a:t>tried</a:t>
            </a:r>
            <a:r>
              <a:rPr lang="de-DE" dirty="0"/>
              <a:t> </a:t>
            </a:r>
            <a:r>
              <a:rPr lang="de-DE" dirty="0" err="1"/>
              <a:t>to</a:t>
            </a:r>
            <a:r>
              <a:rPr lang="de-DE" dirty="0"/>
              <a:t> </a:t>
            </a:r>
            <a:r>
              <a:rPr lang="de-DE" dirty="0" err="1"/>
              <a:t>explain</a:t>
            </a:r>
            <a:r>
              <a:rPr lang="de-DE" dirty="0"/>
              <a:t> </a:t>
            </a:r>
            <a:r>
              <a:rPr lang="de-DE" dirty="0" err="1"/>
              <a:t>it</a:t>
            </a:r>
            <a:r>
              <a:rPr lang="de-DE" dirty="0"/>
              <a:t> in </a:t>
            </a:r>
            <a:r>
              <a:rPr lang="de-DE" dirty="0" err="1"/>
              <a:t>the</a:t>
            </a:r>
            <a:r>
              <a:rPr lang="de-DE" dirty="0"/>
              <a:t> </a:t>
            </a:r>
            <a:br>
              <a:rPr lang="de-DE" dirty="0"/>
            </a:br>
            <a:r>
              <a:rPr lang="de-DE" dirty="0" err="1"/>
              <a:t>Jupyter</a:t>
            </a:r>
            <a:r>
              <a:rPr lang="de-DE" dirty="0"/>
              <a:t> Notebook </a:t>
            </a:r>
            <a:r>
              <a:rPr lang="de-DE" dirty="0">
                <a:sym typeface="Wingdings" pitchFamily="2" charset="2"/>
              </a:rPr>
              <a:t> </a:t>
            </a:r>
            <a:endParaRPr lang="de-DE" dirty="0"/>
          </a:p>
          <a:p>
            <a:pPr marL="116840" indent="0">
              <a:buNone/>
            </a:pPr>
            <a:endParaRPr lang="de-DE" b="1" dirty="0"/>
          </a:p>
        </p:txBody>
      </p:sp>
      <p:sp>
        <p:nvSpPr>
          <p:cNvPr id="3" name="Foliennummernplatzhalter 2">
            <a:extLst>
              <a:ext uri="{FF2B5EF4-FFF2-40B4-BE49-F238E27FC236}">
                <a16:creationId xmlns:a16="http://schemas.microsoft.com/office/drawing/2014/main" id="{9EE7EFBF-B2B0-7C58-1B98-7CBFC1F5FD5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de-DE" smtClean="0"/>
              <a:t>6</a:t>
            </a:fld>
            <a:endParaRPr lang="de-DE"/>
          </a:p>
        </p:txBody>
      </p:sp>
      <p:sp>
        <p:nvSpPr>
          <p:cNvPr id="4" name="Titel 3">
            <a:extLst>
              <a:ext uri="{FF2B5EF4-FFF2-40B4-BE49-F238E27FC236}">
                <a16:creationId xmlns:a16="http://schemas.microsoft.com/office/drawing/2014/main" id="{D55BDE01-BAE4-48A2-282B-6A3A07835641}"/>
              </a:ext>
            </a:extLst>
          </p:cNvPr>
          <p:cNvSpPr>
            <a:spLocks noGrp="1"/>
          </p:cNvSpPr>
          <p:nvPr>
            <p:ph type="title"/>
          </p:nvPr>
        </p:nvSpPr>
        <p:spPr/>
        <p:txBody>
          <a:bodyPr/>
          <a:lstStyle/>
          <a:p>
            <a:r>
              <a:rPr lang="de-DE" dirty="0" err="1"/>
              <a:t>Applying</a:t>
            </a:r>
            <a:r>
              <a:rPr lang="de-DE" dirty="0"/>
              <a:t> </a:t>
            </a:r>
            <a:r>
              <a:rPr lang="de-DE" dirty="0" err="1"/>
              <a:t>Machine</a:t>
            </a:r>
            <a:r>
              <a:rPr lang="de-DE" dirty="0"/>
              <a:t> Learning</a:t>
            </a:r>
          </a:p>
        </p:txBody>
      </p:sp>
      <p:pic>
        <p:nvPicPr>
          <p:cNvPr id="6" name="Google Shape;201;g33d4367d818_0_28" title="graph.png">
            <a:extLst>
              <a:ext uri="{FF2B5EF4-FFF2-40B4-BE49-F238E27FC236}">
                <a16:creationId xmlns:a16="http://schemas.microsoft.com/office/drawing/2014/main" id="{438F8E38-5DD4-938F-2A30-65B6A843A5A8}"/>
              </a:ext>
            </a:extLst>
          </p:cNvPr>
          <p:cNvPicPr preferRelativeResize="0"/>
          <p:nvPr/>
        </p:nvPicPr>
        <p:blipFill>
          <a:blip r:embed="rId2">
            <a:alphaModFix/>
          </a:blip>
          <a:stretch>
            <a:fillRect/>
          </a:stretch>
        </p:blipFill>
        <p:spPr>
          <a:xfrm>
            <a:off x="4957014" y="296244"/>
            <a:ext cx="3495192" cy="2394959"/>
          </a:xfrm>
          <a:prstGeom prst="rect">
            <a:avLst/>
          </a:prstGeom>
          <a:noFill/>
          <a:ln>
            <a:noFill/>
          </a:ln>
          <a:effectLst>
            <a:outerShdw blurRad="63500" sx="102000" sy="102000" algn="ctr" rotWithShape="0">
              <a:prstClr val="black">
                <a:alpha val="40000"/>
              </a:prstClr>
            </a:outerShdw>
          </a:effectLst>
        </p:spPr>
      </p:pic>
      <p:pic>
        <p:nvPicPr>
          <p:cNvPr id="10" name="Grafik 9">
            <a:extLst>
              <a:ext uri="{FF2B5EF4-FFF2-40B4-BE49-F238E27FC236}">
                <a16:creationId xmlns:a16="http://schemas.microsoft.com/office/drawing/2014/main" id="{33D45994-E3E0-E8F6-1D4D-AA9CD391E0BA}"/>
              </a:ext>
            </a:extLst>
          </p:cNvPr>
          <p:cNvPicPr>
            <a:picLocks noChangeAspect="1"/>
          </p:cNvPicPr>
          <p:nvPr/>
        </p:nvPicPr>
        <p:blipFill>
          <a:blip r:embed="rId3"/>
          <a:srcRect t="44444" b="13028"/>
          <a:stretch>
            <a:fillRect/>
          </a:stretch>
        </p:blipFill>
        <p:spPr>
          <a:xfrm>
            <a:off x="4957014" y="2870945"/>
            <a:ext cx="3548228" cy="158032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19907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98B4BDC-D3A5-915F-745A-55103267FE5E}"/>
              </a:ext>
            </a:extLst>
          </p:cNvPr>
          <p:cNvSpPr>
            <a:spLocks noGrp="1"/>
          </p:cNvSpPr>
          <p:nvPr>
            <p:ph type="body" idx="1"/>
          </p:nvPr>
        </p:nvSpPr>
        <p:spPr/>
        <p:txBody>
          <a:bodyPr/>
          <a:lstStyle/>
          <a:p>
            <a:endParaRPr lang="de-DE"/>
          </a:p>
        </p:txBody>
      </p:sp>
      <p:sp>
        <p:nvSpPr>
          <p:cNvPr id="3" name="Foliennummernplatzhalter 2">
            <a:extLst>
              <a:ext uri="{FF2B5EF4-FFF2-40B4-BE49-F238E27FC236}">
                <a16:creationId xmlns:a16="http://schemas.microsoft.com/office/drawing/2014/main" id="{29E14D9B-603A-0EC7-014B-E9B785BE1CF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de-DE" smtClean="0"/>
              <a:t>7</a:t>
            </a:fld>
            <a:endParaRPr lang="de-DE"/>
          </a:p>
        </p:txBody>
      </p:sp>
      <p:sp>
        <p:nvSpPr>
          <p:cNvPr id="4" name="Titel 3">
            <a:extLst>
              <a:ext uri="{FF2B5EF4-FFF2-40B4-BE49-F238E27FC236}">
                <a16:creationId xmlns:a16="http://schemas.microsoft.com/office/drawing/2014/main" id="{0399953E-66D2-60CC-3431-9D02D0B18BD4}"/>
              </a:ext>
            </a:extLst>
          </p:cNvPr>
          <p:cNvSpPr>
            <a:spLocks noGrp="1"/>
          </p:cNvSpPr>
          <p:nvPr>
            <p:ph type="title"/>
          </p:nvPr>
        </p:nvSpPr>
        <p:spPr/>
        <p:txBody>
          <a:bodyPr/>
          <a:lstStyle/>
          <a:p>
            <a:r>
              <a:rPr lang="de-DE" dirty="0" err="1"/>
              <a:t>Results</a:t>
            </a:r>
            <a:endParaRPr lang="de-DE" dirty="0"/>
          </a:p>
        </p:txBody>
      </p:sp>
    </p:spTree>
    <p:extLst>
      <p:ext uri="{BB962C8B-B14F-4D97-AF65-F5344CB8AC3E}">
        <p14:creationId xmlns:p14="http://schemas.microsoft.com/office/powerpoint/2010/main" val="1291551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6AC198F-980B-4DEF-75A5-7BF78ADE0D9C}"/>
              </a:ext>
            </a:extLst>
          </p:cNvPr>
          <p:cNvSpPr>
            <a:spLocks noGrp="1"/>
          </p:cNvSpPr>
          <p:nvPr>
            <p:ph type="body" idx="1"/>
          </p:nvPr>
        </p:nvSpPr>
        <p:spPr/>
        <p:txBody>
          <a:bodyPr/>
          <a:lstStyle/>
          <a:p>
            <a:pPr marL="116840" indent="0">
              <a:buNone/>
            </a:pPr>
            <a:endParaRPr lang="de-DE" dirty="0"/>
          </a:p>
          <a:p>
            <a:pPr>
              <a:buFont typeface="Arial" panose="020B0604020202020204" pitchFamily="34" charset="0"/>
              <a:buChar char="•"/>
            </a:pPr>
            <a:r>
              <a:rPr lang="de-DE" dirty="0" err="1"/>
              <a:t>When</a:t>
            </a:r>
            <a:r>
              <a:rPr lang="de-DE" dirty="0"/>
              <a:t> </a:t>
            </a:r>
            <a:r>
              <a:rPr lang="de-DE" dirty="0" err="1"/>
              <a:t>evaluating</a:t>
            </a:r>
            <a:r>
              <a:rPr lang="de-DE" dirty="0"/>
              <a:t> </a:t>
            </a:r>
            <a:r>
              <a:rPr lang="de-DE" dirty="0" err="1"/>
              <a:t>compiler</a:t>
            </a:r>
            <a:r>
              <a:rPr lang="de-DE" dirty="0"/>
              <a:t> </a:t>
            </a:r>
            <a:r>
              <a:rPr lang="de-DE" dirty="0" err="1"/>
              <a:t>passes</a:t>
            </a:r>
            <a:r>
              <a:rPr lang="de-DE" dirty="0"/>
              <a:t>, </a:t>
            </a:r>
            <a:r>
              <a:rPr lang="de-DE" dirty="0" err="1"/>
              <a:t>you</a:t>
            </a:r>
            <a:r>
              <a:rPr lang="de-DE" dirty="0"/>
              <a:t> </a:t>
            </a:r>
            <a:r>
              <a:rPr lang="de-DE" dirty="0" err="1"/>
              <a:t>have</a:t>
            </a:r>
            <a:r>
              <a:rPr lang="de-DE" dirty="0"/>
              <a:t> </a:t>
            </a:r>
            <a:r>
              <a:rPr lang="de-DE" dirty="0" err="1"/>
              <a:t>to</a:t>
            </a:r>
            <a:r>
              <a:rPr lang="de-DE" dirty="0"/>
              <a:t> </a:t>
            </a:r>
            <a:r>
              <a:rPr lang="de-DE" dirty="0" err="1"/>
              <a:t>be</a:t>
            </a:r>
            <a:r>
              <a:rPr lang="de-DE" dirty="0"/>
              <a:t> </a:t>
            </a:r>
            <a:r>
              <a:rPr lang="de-DE" dirty="0" err="1"/>
              <a:t>really</a:t>
            </a:r>
            <a:r>
              <a:rPr lang="de-DE" dirty="0"/>
              <a:t> </a:t>
            </a:r>
            <a:r>
              <a:rPr lang="de-DE" dirty="0" err="1"/>
              <a:t>careful</a:t>
            </a:r>
            <a:r>
              <a:rPr lang="de-DE" dirty="0"/>
              <a:t> </a:t>
            </a:r>
            <a:r>
              <a:rPr lang="de-DE" dirty="0" err="1"/>
              <a:t>with</a:t>
            </a:r>
            <a:r>
              <a:rPr lang="de-DE" dirty="0"/>
              <a:t> </a:t>
            </a:r>
            <a:r>
              <a:rPr lang="de-DE" dirty="0" err="1"/>
              <a:t>the</a:t>
            </a:r>
            <a:r>
              <a:rPr lang="de-DE" dirty="0"/>
              <a:t> </a:t>
            </a:r>
            <a:r>
              <a:rPr lang="de-DE" dirty="0" err="1"/>
              <a:t>benchmarking</a:t>
            </a:r>
            <a:r>
              <a:rPr lang="de-DE" dirty="0"/>
              <a:t> </a:t>
            </a:r>
            <a:r>
              <a:rPr lang="de-DE" dirty="0" err="1"/>
              <a:t>set</a:t>
            </a:r>
            <a:r>
              <a:rPr lang="de-DE" dirty="0"/>
              <a:t> </a:t>
            </a:r>
            <a:r>
              <a:rPr lang="de-DE" dirty="0" err="1"/>
              <a:t>that</a:t>
            </a:r>
            <a:r>
              <a:rPr lang="de-DE" dirty="0"/>
              <a:t> </a:t>
            </a:r>
            <a:r>
              <a:rPr lang="de-DE" dirty="0" err="1"/>
              <a:t>you</a:t>
            </a:r>
            <a:r>
              <a:rPr lang="de-DE" dirty="0"/>
              <a:t> </a:t>
            </a:r>
            <a:r>
              <a:rPr lang="de-DE" dirty="0" err="1"/>
              <a:t>select</a:t>
            </a:r>
            <a:r>
              <a:rPr lang="de-DE" dirty="0"/>
              <a:t>.</a:t>
            </a:r>
            <a:br>
              <a:rPr lang="de-DE" dirty="0"/>
            </a:br>
            <a:r>
              <a:rPr lang="de-DE" dirty="0">
                <a:sym typeface="Wingdings" pitchFamily="2" charset="2"/>
              </a:rPr>
              <a:t> </a:t>
            </a:r>
            <a:r>
              <a:rPr lang="de-DE" dirty="0"/>
              <a:t>The </a:t>
            </a:r>
            <a:r>
              <a:rPr lang="de-DE" dirty="0" err="1"/>
              <a:t>first</a:t>
            </a:r>
            <a:r>
              <a:rPr lang="de-DE" dirty="0"/>
              <a:t> </a:t>
            </a:r>
            <a:r>
              <a:rPr lang="de-DE" dirty="0" err="1"/>
              <a:t>examples</a:t>
            </a:r>
            <a:r>
              <a:rPr lang="de-DE" dirty="0"/>
              <a:t> </a:t>
            </a:r>
            <a:r>
              <a:rPr lang="de-DE" dirty="0" err="1"/>
              <a:t>that</a:t>
            </a:r>
            <a:r>
              <a:rPr lang="de-DE" dirty="0"/>
              <a:t> </a:t>
            </a:r>
            <a:r>
              <a:rPr lang="de-DE" dirty="0" err="1"/>
              <a:t>we</a:t>
            </a:r>
            <a:r>
              <a:rPr lang="de-DE" dirty="0"/>
              <a:t> </a:t>
            </a:r>
            <a:r>
              <a:rPr lang="de-DE" dirty="0" err="1"/>
              <a:t>used</a:t>
            </a:r>
            <a:r>
              <a:rPr lang="de-DE" dirty="0"/>
              <a:t> </a:t>
            </a:r>
            <a:r>
              <a:rPr lang="de-DE" dirty="0" err="1"/>
              <a:t>were</a:t>
            </a:r>
            <a:r>
              <a:rPr lang="de-DE" dirty="0"/>
              <a:t> </a:t>
            </a:r>
            <a:r>
              <a:rPr lang="de-DE" dirty="0" err="1"/>
              <a:t>already</a:t>
            </a:r>
            <a:r>
              <a:rPr lang="de-DE" dirty="0"/>
              <a:t> </a:t>
            </a:r>
            <a:r>
              <a:rPr lang="de-DE" dirty="0" err="1"/>
              <a:t>really</a:t>
            </a:r>
            <a:r>
              <a:rPr lang="de-DE" dirty="0"/>
              <a:t> </a:t>
            </a:r>
            <a:r>
              <a:rPr lang="de-DE" dirty="0" err="1"/>
              <a:t>optimized</a:t>
            </a:r>
            <a:r>
              <a:rPr lang="de-DE" dirty="0"/>
              <a:t>, so </a:t>
            </a:r>
            <a:r>
              <a:rPr lang="de-DE" dirty="0" err="1"/>
              <a:t>the</a:t>
            </a:r>
            <a:r>
              <a:rPr lang="de-DE" dirty="0"/>
              <a:t> </a:t>
            </a:r>
            <a:r>
              <a:rPr lang="de-DE" dirty="0" err="1"/>
              <a:t>compiler</a:t>
            </a:r>
            <a:r>
              <a:rPr lang="de-DE" dirty="0"/>
              <a:t> </a:t>
            </a:r>
            <a:r>
              <a:rPr lang="de-DE" dirty="0" err="1"/>
              <a:t>passes</a:t>
            </a:r>
            <a:r>
              <a:rPr lang="de-DE" dirty="0"/>
              <a:t> </a:t>
            </a:r>
            <a:r>
              <a:rPr lang="de-DE" dirty="0" err="1"/>
              <a:t>were</a:t>
            </a:r>
            <a:r>
              <a:rPr lang="de-DE" dirty="0"/>
              <a:t> </a:t>
            </a:r>
            <a:r>
              <a:rPr lang="de-DE" dirty="0" err="1"/>
              <a:t>barely</a:t>
            </a:r>
            <a:r>
              <a:rPr lang="de-DE" dirty="0"/>
              <a:t> </a:t>
            </a:r>
            <a:r>
              <a:rPr lang="de-DE" dirty="0" err="1"/>
              <a:t>able</a:t>
            </a:r>
            <a:r>
              <a:rPr lang="de-DE" dirty="0"/>
              <a:t> </a:t>
            </a:r>
            <a:r>
              <a:rPr lang="de-DE" dirty="0" err="1"/>
              <a:t>to</a:t>
            </a:r>
            <a:r>
              <a:rPr lang="de-DE" dirty="0"/>
              <a:t> </a:t>
            </a:r>
            <a:r>
              <a:rPr lang="de-DE" dirty="0" err="1"/>
              <a:t>change</a:t>
            </a:r>
            <a:r>
              <a:rPr lang="de-DE" dirty="0"/>
              <a:t> </a:t>
            </a:r>
            <a:r>
              <a:rPr lang="de-DE" dirty="0" err="1"/>
              <a:t>anything</a:t>
            </a:r>
            <a:r>
              <a:rPr lang="de-DE" dirty="0"/>
              <a:t>.</a:t>
            </a:r>
          </a:p>
          <a:p>
            <a:pPr marL="116840" indent="0">
              <a:buNone/>
            </a:pPr>
            <a:endParaRPr lang="de-DE" dirty="0"/>
          </a:p>
          <a:p>
            <a:pPr>
              <a:buFont typeface="Arial" panose="020B0604020202020204" pitchFamily="34" charset="0"/>
              <a:buChar char="•"/>
            </a:pPr>
            <a:r>
              <a:rPr lang="de-DE" dirty="0"/>
              <a:t>The </a:t>
            </a:r>
            <a:r>
              <a:rPr lang="de-DE" dirty="0" err="1"/>
              <a:t>Qiskit</a:t>
            </a:r>
            <a:r>
              <a:rPr lang="de-DE" dirty="0"/>
              <a:t> Default </a:t>
            </a:r>
            <a:r>
              <a:rPr lang="de-DE" dirty="0" err="1"/>
              <a:t>compiler</a:t>
            </a:r>
            <a:r>
              <a:rPr lang="de-DE" dirty="0"/>
              <a:t> </a:t>
            </a:r>
            <a:r>
              <a:rPr lang="de-DE" dirty="0" err="1"/>
              <a:t>pipeline</a:t>
            </a:r>
            <a:r>
              <a:rPr lang="de-DE" dirty="0"/>
              <a:t> </a:t>
            </a:r>
            <a:r>
              <a:rPr lang="de-DE" dirty="0" err="1"/>
              <a:t>is</a:t>
            </a:r>
            <a:r>
              <a:rPr lang="de-DE" dirty="0"/>
              <a:t> </a:t>
            </a:r>
            <a:r>
              <a:rPr lang="de-DE" dirty="0" err="1"/>
              <a:t>already</a:t>
            </a:r>
            <a:r>
              <a:rPr lang="de-DE" dirty="0"/>
              <a:t> </a:t>
            </a:r>
            <a:r>
              <a:rPr lang="de-DE" dirty="0" err="1"/>
              <a:t>really</a:t>
            </a:r>
            <a:r>
              <a:rPr lang="de-DE" dirty="0"/>
              <a:t> </a:t>
            </a:r>
            <a:r>
              <a:rPr lang="de-DE" dirty="0" err="1"/>
              <a:t>good</a:t>
            </a:r>
            <a:r>
              <a:rPr lang="de-DE" dirty="0"/>
              <a:t>. </a:t>
            </a:r>
            <a:br>
              <a:rPr lang="de-DE" dirty="0"/>
            </a:br>
            <a:r>
              <a:rPr lang="de-DE" dirty="0">
                <a:sym typeface="Wingdings" pitchFamily="2" charset="2"/>
              </a:rPr>
              <a:t> </a:t>
            </a:r>
            <a:r>
              <a:rPr lang="de-DE" dirty="0" err="1"/>
              <a:t>We</a:t>
            </a:r>
            <a:r>
              <a:rPr lang="de-DE" dirty="0"/>
              <a:t> </a:t>
            </a:r>
            <a:r>
              <a:rPr lang="de-DE" dirty="0" err="1"/>
              <a:t>had</a:t>
            </a:r>
            <a:r>
              <a:rPr lang="de-DE" dirty="0"/>
              <a:t> </a:t>
            </a:r>
            <a:r>
              <a:rPr lang="de-DE" dirty="0" err="1"/>
              <a:t>to</a:t>
            </a:r>
            <a:r>
              <a:rPr lang="de-DE" dirty="0"/>
              <a:t> </a:t>
            </a:r>
            <a:r>
              <a:rPr lang="de-DE" dirty="0" err="1"/>
              <a:t>actively</a:t>
            </a:r>
            <a:r>
              <a:rPr lang="de-DE" dirty="0"/>
              <a:t> </a:t>
            </a:r>
            <a:r>
              <a:rPr lang="de-DE" dirty="0" err="1"/>
              <a:t>deactive</a:t>
            </a:r>
            <a:r>
              <a:rPr lang="de-DE" dirty="0"/>
              <a:t> </a:t>
            </a:r>
            <a:r>
              <a:rPr lang="de-DE" dirty="0" err="1"/>
              <a:t>many</a:t>
            </a:r>
            <a:r>
              <a:rPr lang="de-DE" dirty="0"/>
              <a:t> </a:t>
            </a:r>
            <a:r>
              <a:rPr lang="de-DE" dirty="0" err="1"/>
              <a:t>features</a:t>
            </a:r>
            <a:r>
              <a:rPr lang="de-DE" dirty="0"/>
              <a:t> </a:t>
            </a:r>
            <a:r>
              <a:rPr lang="de-DE" dirty="0" err="1"/>
              <a:t>to</a:t>
            </a:r>
            <a:r>
              <a:rPr lang="de-DE" dirty="0"/>
              <a:t> </a:t>
            </a:r>
            <a:r>
              <a:rPr lang="de-DE" dirty="0" err="1"/>
              <a:t>measure</a:t>
            </a:r>
            <a:r>
              <a:rPr lang="de-DE" dirty="0"/>
              <a:t> </a:t>
            </a:r>
            <a:r>
              <a:rPr lang="de-DE" dirty="0" err="1"/>
              <a:t>the</a:t>
            </a:r>
            <a:r>
              <a:rPr lang="de-DE" dirty="0"/>
              <a:t> </a:t>
            </a:r>
            <a:r>
              <a:rPr lang="de-DE" dirty="0" err="1"/>
              <a:t>see</a:t>
            </a:r>
            <a:r>
              <a:rPr lang="de-DE" dirty="0"/>
              <a:t> </a:t>
            </a:r>
            <a:r>
              <a:rPr lang="de-DE" dirty="0" err="1"/>
              <a:t>the</a:t>
            </a:r>
            <a:r>
              <a:rPr lang="de-DE" dirty="0"/>
              <a:t> </a:t>
            </a:r>
            <a:r>
              <a:rPr lang="de-DE" dirty="0" err="1"/>
              <a:t>impact</a:t>
            </a:r>
            <a:r>
              <a:rPr lang="de-DE" dirty="0"/>
              <a:t> </a:t>
            </a:r>
            <a:r>
              <a:rPr lang="de-DE" dirty="0" err="1"/>
              <a:t>of</a:t>
            </a:r>
            <a:r>
              <a:rPr lang="de-DE" dirty="0"/>
              <a:t> </a:t>
            </a:r>
            <a:r>
              <a:rPr lang="de-DE" dirty="0" err="1"/>
              <a:t>optimization</a:t>
            </a:r>
            <a:r>
              <a:rPr lang="de-DE" dirty="0"/>
              <a:t> </a:t>
            </a:r>
            <a:r>
              <a:rPr lang="de-DE" dirty="0" err="1"/>
              <a:t>passes</a:t>
            </a:r>
            <a:r>
              <a:rPr lang="de-DE" dirty="0"/>
              <a:t>.</a:t>
            </a:r>
          </a:p>
        </p:txBody>
      </p:sp>
      <p:sp>
        <p:nvSpPr>
          <p:cNvPr id="3" name="Foliennummernplatzhalter 2">
            <a:extLst>
              <a:ext uri="{FF2B5EF4-FFF2-40B4-BE49-F238E27FC236}">
                <a16:creationId xmlns:a16="http://schemas.microsoft.com/office/drawing/2014/main" id="{6109E681-62EE-D75A-ADC5-3AC49CF40CD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de-DE" smtClean="0"/>
              <a:t>8</a:t>
            </a:fld>
            <a:endParaRPr lang="de-DE"/>
          </a:p>
        </p:txBody>
      </p:sp>
      <p:sp>
        <p:nvSpPr>
          <p:cNvPr id="4" name="Titel 3">
            <a:extLst>
              <a:ext uri="{FF2B5EF4-FFF2-40B4-BE49-F238E27FC236}">
                <a16:creationId xmlns:a16="http://schemas.microsoft.com/office/drawing/2014/main" id="{ED3286E4-664F-55BF-18F5-C86F748ABC3D}"/>
              </a:ext>
            </a:extLst>
          </p:cNvPr>
          <p:cNvSpPr>
            <a:spLocks noGrp="1"/>
          </p:cNvSpPr>
          <p:nvPr>
            <p:ph type="title"/>
          </p:nvPr>
        </p:nvSpPr>
        <p:spPr/>
        <p:txBody>
          <a:bodyPr/>
          <a:lstStyle/>
          <a:p>
            <a:r>
              <a:rPr lang="de-DE" dirty="0"/>
              <a:t>Main </a:t>
            </a:r>
            <a:r>
              <a:rPr lang="de-DE" dirty="0" err="1"/>
              <a:t>Takeways</a:t>
            </a:r>
            <a:r>
              <a:rPr lang="de-DE" dirty="0"/>
              <a:t> (</a:t>
            </a:r>
            <a:r>
              <a:rPr lang="de-DE" dirty="0" err="1"/>
              <a:t>We</a:t>
            </a:r>
            <a:r>
              <a:rPr lang="de-DE" dirty="0"/>
              <a:t> </a:t>
            </a:r>
            <a:r>
              <a:rPr lang="de-DE" dirty="0" err="1"/>
              <a:t>learned</a:t>
            </a:r>
            <a:r>
              <a:rPr lang="de-DE" dirty="0"/>
              <a:t> a </a:t>
            </a:r>
            <a:r>
              <a:rPr lang="de-DE" dirty="0" err="1"/>
              <a:t>lot</a:t>
            </a:r>
            <a:r>
              <a:rPr lang="de-DE" dirty="0"/>
              <a:t> </a:t>
            </a:r>
            <a:r>
              <a:rPr lang="de-DE" dirty="0">
                <a:sym typeface="Wingdings" pitchFamily="2" charset="2"/>
              </a:rPr>
              <a:t> )</a:t>
            </a:r>
            <a:endParaRPr lang="de-DE" dirty="0"/>
          </a:p>
        </p:txBody>
      </p:sp>
    </p:spTree>
    <p:extLst>
      <p:ext uri="{BB962C8B-B14F-4D97-AF65-F5344CB8AC3E}">
        <p14:creationId xmlns:p14="http://schemas.microsoft.com/office/powerpoint/2010/main" val="629696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4"/>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518"/>
              <a:buNone/>
            </a:pPr>
            <a:r>
              <a:rPr lang="de-DE" sz="1725" dirty="0"/>
              <a:t>Problem: </a:t>
            </a:r>
            <a:r>
              <a:rPr lang="de-DE" sz="1725" dirty="0" err="1"/>
              <a:t>Idle</a:t>
            </a:r>
            <a:r>
              <a:rPr lang="de-DE" sz="1725" dirty="0"/>
              <a:t> </a:t>
            </a:r>
            <a:r>
              <a:rPr lang="de-DE" sz="1725" dirty="0" err="1"/>
              <a:t>qubits</a:t>
            </a:r>
            <a:r>
              <a:rPr lang="de-DE" sz="1725" dirty="0"/>
              <a:t> </a:t>
            </a:r>
            <a:r>
              <a:rPr lang="de-DE" sz="1725" dirty="0" err="1"/>
              <a:t>tend</a:t>
            </a:r>
            <a:r>
              <a:rPr lang="de-DE" sz="1725" dirty="0"/>
              <a:t> </a:t>
            </a:r>
            <a:r>
              <a:rPr lang="de-DE" sz="1725" dirty="0" err="1"/>
              <a:t>to</a:t>
            </a:r>
            <a:r>
              <a:rPr lang="de-DE" sz="1725" dirty="0"/>
              <a:t> </a:t>
            </a:r>
            <a:r>
              <a:rPr lang="de-DE" sz="1725" dirty="0" err="1"/>
              <a:t>disturb</a:t>
            </a:r>
            <a:r>
              <a:rPr lang="de-DE" sz="1725" dirty="0"/>
              <a:t> </a:t>
            </a:r>
            <a:r>
              <a:rPr lang="de-DE" sz="1725" dirty="0" err="1"/>
              <a:t>nearby</a:t>
            </a:r>
            <a:r>
              <a:rPr lang="de-DE" sz="1725" dirty="0"/>
              <a:t> </a:t>
            </a:r>
            <a:r>
              <a:rPr lang="de-DE" sz="1725" dirty="0" err="1"/>
              <a:t>qubits</a:t>
            </a:r>
            <a:r>
              <a:rPr lang="de-DE" sz="1725" dirty="0"/>
              <a:t>. (Cross-Talking)</a:t>
            </a:r>
            <a:endParaRPr sz="1725" dirty="0"/>
          </a:p>
        </p:txBody>
      </p:sp>
      <p:sp>
        <p:nvSpPr>
          <p:cNvPr id="156" name="Google Shape;156;p4"/>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57" name="Google Shape;157;p4"/>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9</a:t>
            </a:fld>
            <a:endParaRPr/>
          </a:p>
        </p:txBody>
      </p:sp>
      <p:sp>
        <p:nvSpPr>
          <p:cNvPr id="158" name="Google Shape;158;p4"/>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2400"/>
              <a:buFont typeface="Arial"/>
              <a:buNone/>
            </a:pPr>
            <a:r>
              <a:rPr lang="de-DE"/>
              <a:t>Optimization 2: Error Supression</a:t>
            </a:r>
            <a:endParaRPr/>
          </a:p>
        </p:txBody>
      </p:sp>
      <p:pic>
        <p:nvPicPr>
          <p:cNvPr id="159" name="Google Shape;159;p4"/>
          <p:cNvPicPr preferRelativeResize="0"/>
          <p:nvPr/>
        </p:nvPicPr>
        <p:blipFill rotWithShape="1">
          <a:blip r:embed="rId3">
            <a:alphaModFix/>
          </a:blip>
          <a:srcRect/>
          <a:stretch/>
        </p:blipFill>
        <p:spPr>
          <a:xfrm>
            <a:off x="216000" y="1716612"/>
            <a:ext cx="6115904" cy="2648320"/>
          </a:xfrm>
          <a:prstGeom prst="rect">
            <a:avLst/>
          </a:prstGeom>
          <a:noFill/>
          <a:ln>
            <a:noFill/>
          </a:ln>
        </p:spPr>
      </p:pic>
    </p:spTree>
  </p:cSld>
  <p:clrMapOvr>
    <a:masterClrMapping/>
  </p:clrMapOvr>
</p:sld>
</file>

<file path=ppt/theme/theme1.xml><?xml version="1.0" encoding="utf-8"?>
<a:theme xmlns:a="http://schemas.openxmlformats.org/drawingml/2006/main" name="Design1">
  <a:themeElements>
    <a:clrScheme name="KIT">
      <a:dk1>
        <a:srgbClr val="000000"/>
      </a:dk1>
      <a:lt1>
        <a:srgbClr val="FFFFFF"/>
      </a:lt1>
      <a:dk2>
        <a:srgbClr val="009682"/>
      </a:dk2>
      <a:lt2>
        <a:srgbClr val="D9D9D9"/>
      </a:lt2>
      <a:accent1>
        <a:srgbClr val="009682"/>
      </a:accent1>
      <a:accent2>
        <a:srgbClr val="4664AA"/>
      </a:accent2>
      <a:accent3>
        <a:srgbClr val="D9D9D9"/>
      </a:accent3>
      <a:accent4>
        <a:srgbClr val="4CB5A7"/>
      </a:accent4>
      <a:accent5>
        <a:srgbClr val="7D92C3"/>
      </a:accent5>
      <a:accent6>
        <a:srgbClr val="7FCAC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1056</Words>
  <Application>Microsoft Office PowerPoint</Application>
  <PresentationFormat>Custom</PresentationFormat>
  <Paragraphs>100</Paragraphs>
  <Slides>18</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Wingdings</vt:lpstr>
      <vt:lpstr>Design1</vt:lpstr>
      <vt:lpstr>PowerPoint Presentation</vt:lpstr>
      <vt:lpstr>Qiskit Transpiler Pipeline</vt:lpstr>
      <vt:lpstr>Qiskit Transpiler Pipeline</vt:lpstr>
      <vt:lpstr>Qiskit Transpiler Pipeline</vt:lpstr>
      <vt:lpstr>Applying Machine Learning</vt:lpstr>
      <vt:lpstr>Applying Machine Learning</vt:lpstr>
      <vt:lpstr>Results</vt:lpstr>
      <vt:lpstr>Main Takeways (We learned a lot  )</vt:lpstr>
      <vt:lpstr>Optimization 2: Error Supression</vt:lpstr>
      <vt:lpstr>Dynamical Decoupling</vt:lpstr>
      <vt:lpstr>Dynamical Decoupling Optimization</vt:lpstr>
      <vt:lpstr>Dynamical Decoupling Optimization</vt:lpstr>
      <vt:lpstr>Dynamical Decoupling Optimization</vt:lpstr>
      <vt:lpstr>Dynamical Decoupling Optimization</vt:lpstr>
      <vt:lpstr>Dynamical Decoupling Optimization</vt:lpstr>
      <vt:lpstr>Dynamical Decoupling Optimization</vt:lpstr>
      <vt:lpstr>Dynamical Decoupling Optimization</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Franzi</dc:creator>
  <cp:lastModifiedBy>Rinor Kelmendi</cp:lastModifiedBy>
  <cp:revision>80</cp:revision>
  <dcterms:created xsi:type="dcterms:W3CDTF">2017-12-07T14:50:50Z</dcterms:created>
  <dcterms:modified xsi:type="dcterms:W3CDTF">2025-06-25T09:52:37Z</dcterms:modified>
</cp:coreProperties>
</file>